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7"/>
  </p:notesMasterIdLst>
  <p:handoutMasterIdLst>
    <p:handoutMasterId r:id="rId48"/>
  </p:handoutMasterIdLst>
  <p:sldIdLst>
    <p:sldId id="911" r:id="rId5"/>
    <p:sldId id="930" r:id="rId6"/>
    <p:sldId id="897" r:id="rId7"/>
    <p:sldId id="912" r:id="rId8"/>
    <p:sldId id="899" r:id="rId9"/>
    <p:sldId id="939" r:id="rId10"/>
    <p:sldId id="913" r:id="rId11"/>
    <p:sldId id="901" r:id="rId12"/>
    <p:sldId id="921" r:id="rId13"/>
    <p:sldId id="903" r:id="rId14"/>
    <p:sldId id="933" r:id="rId15"/>
    <p:sldId id="944" r:id="rId16"/>
    <p:sldId id="934" r:id="rId17"/>
    <p:sldId id="936" r:id="rId18"/>
    <p:sldId id="994" r:id="rId19"/>
    <p:sldId id="905" r:id="rId20"/>
    <p:sldId id="931" r:id="rId21"/>
    <p:sldId id="945" r:id="rId22"/>
    <p:sldId id="996" r:id="rId23"/>
    <p:sldId id="926" r:id="rId24"/>
    <p:sldId id="943" r:id="rId25"/>
    <p:sldId id="998" r:id="rId26"/>
    <p:sldId id="924" r:id="rId27"/>
    <p:sldId id="981" r:id="rId28"/>
    <p:sldId id="947" r:id="rId29"/>
    <p:sldId id="976" r:id="rId30"/>
    <p:sldId id="977" r:id="rId31"/>
    <p:sldId id="978" r:id="rId32"/>
    <p:sldId id="979" r:id="rId33"/>
    <p:sldId id="980" r:id="rId34"/>
    <p:sldId id="948" r:id="rId35"/>
    <p:sldId id="982" r:id="rId36"/>
    <p:sldId id="983" r:id="rId37"/>
    <p:sldId id="984" r:id="rId38"/>
    <p:sldId id="986" r:id="rId39"/>
    <p:sldId id="987" r:id="rId40"/>
    <p:sldId id="988" r:id="rId41"/>
    <p:sldId id="991" r:id="rId42"/>
    <p:sldId id="992" r:id="rId43"/>
    <p:sldId id="927" r:id="rId44"/>
    <p:sldId id="929" r:id="rId45"/>
    <p:sldId id="946" r:id="rId46"/>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00"/>
    <a:srgbClr val="0080A7"/>
    <a:srgbClr val="0C4E9B"/>
    <a:srgbClr val="3051FF"/>
    <a:srgbClr val="8E4000"/>
    <a:srgbClr val="FF8738"/>
    <a:srgbClr val="5F8771"/>
    <a:srgbClr val="72E02A"/>
    <a:srgbClr val="15D20C"/>
    <a:srgbClr val="7BF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7313" autoAdjust="0"/>
  </p:normalViewPr>
  <p:slideViewPr>
    <p:cSldViewPr snapToGrid="0">
      <p:cViewPr varScale="1">
        <p:scale>
          <a:sx n="58" d="100"/>
          <a:sy n="58" d="100"/>
        </p:scale>
        <p:origin x="-124" y="8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programming is a very popular form of parallel programming. In terms of OpenACC, it is generally more difficult than multicore programming.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500527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Managed Memory is a technology that allows a single pointer to be dereferenced from either the CPU or GPU. Depending on where it’s dereferenced, the physical page of memory may need to get migrated between the two physical memories, but the user doesn’t have to think about it. For algorithms with a high degree of locality and data reuse, this may be sufficient. For other algorithms, it may result in the data being thrashed between the two physical memories.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17591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84267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managed memory the data always arrives just too late for the first access. Programmers can generally do better by manually putting the data where it’s needed and when it’s needed.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258146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837249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included the </a:t>
            </a:r>
            <a:r>
              <a:rPr lang="en-US" b="1" dirty="0"/>
              <a:t>copy(a[0:n])</a:t>
            </a:r>
            <a:r>
              <a:rPr lang="en-US" b="0" dirty="0"/>
              <a:t> in our code snippet (Fortran on the next slide.) We’ll break down how this copy clause works in the following slides.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2668820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included the </a:t>
            </a:r>
            <a:r>
              <a:rPr lang="en-US" b="1" dirty="0"/>
              <a:t>copy(a[0:n])</a:t>
            </a:r>
            <a:r>
              <a:rPr lang="en-US" b="0" dirty="0"/>
              <a:t> in our code snippet (Fortran on the next slide.) We’ll break down how this copy clause works in the following slides.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85798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quick step-by-step of the copy clause. It will be presented graphically in the next slide.</a:t>
            </a:r>
          </a:p>
          <a:p>
            <a:endParaRPr lang="en-US" dirty="0"/>
          </a:p>
          <a:p>
            <a:r>
              <a:rPr lang="en-US" dirty="0"/>
              <a:t>When managing data between the CPU and GPU, the CPU and GPU copy will be different. Though, you will refer to them with the same variable name. In this case, if you attempt to access array ‘a’ outside of the kernels region, then it will use the CPU copy. If you attempt to access array ‘a’ inside of the kernels region, it will use the GPU copy. This process is automatic. This is different than how CUDA functions (no need to separate device pointers)</a:t>
            </a:r>
          </a:p>
          <a:p>
            <a:endParaRPr lang="en-US" dirty="0"/>
          </a:p>
          <a:p>
            <a:r>
              <a:rPr lang="en-US" dirty="0"/>
              <a:t>The “Execute Kernels” step basically means to run our loop on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23303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step-by-step as earlier. We will see how the copy clause moves data between the two memories.</a:t>
            </a:r>
          </a:p>
          <a:p>
            <a:endParaRPr lang="en-US" dirty="0"/>
          </a:p>
          <a:p>
            <a:r>
              <a:rPr lang="en-US" b="1" dirty="0"/>
              <a:t>A</a:t>
            </a:r>
            <a:r>
              <a:rPr lang="en-US" b="0" dirty="0"/>
              <a:t> is the array prior to the execution of our loop. </a:t>
            </a:r>
            <a:r>
              <a:rPr lang="en-US" b="1" dirty="0"/>
              <a:t>A’</a:t>
            </a:r>
            <a:r>
              <a:rPr lang="en-US" b="0" dirty="0"/>
              <a:t> is the array after the execution of our loop. </a:t>
            </a:r>
            <a:r>
              <a:rPr lang="en-US" b="1" dirty="0"/>
              <a:t>A </a:t>
            </a:r>
            <a:r>
              <a:rPr lang="en-US" b="0" dirty="0"/>
              <a:t>and </a:t>
            </a:r>
            <a:r>
              <a:rPr lang="en-US" b="1" dirty="0"/>
              <a:t>A’</a:t>
            </a:r>
            <a:r>
              <a:rPr lang="en-US" b="0" dirty="0"/>
              <a:t> are the same array (same memory location), they just contain different data (different values, A[0] might not be the same value as A’[0])</a:t>
            </a:r>
            <a:endParaRPr lang="en-US" b="1"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389811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 shaping is how you specify the size of the array. If you do not specify a shape, then the compiler will try to assume the size. This works well in Fortran, since Fortran tracks the size of the array, however, it will most likely not work in C/C++. Array shaping is also the only way to copy a portion of data from the array (for example, if you only need to copy half of the array, this can be a performance boost, cutting out unnecessary copies)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181573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shape multi-dimensional arrays. The same rules apply as the previous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6076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multicore implementation for our code is mostly done. There are very few additional optimizations we can do.</a:t>
            </a:r>
          </a:p>
          <a:p>
            <a:endParaRPr lang="en-US" dirty="0"/>
          </a:p>
          <a:p>
            <a:r>
              <a:rPr lang="en-US" dirty="0"/>
              <a:t>Now we’re moving into GPU programming. First, we will define the difference between a CPU and a GPU. Our focus is to give the students enough knowledge to get the code running on a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89752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transition was too abrupt. Need something to ease it.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35936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69501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2309188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links are the name of the video. If you search with that name on YouTube, it should be easy to find. Uploaded by the YouTube account “OpenACC”</a:t>
            </a:r>
          </a:p>
          <a:p>
            <a:endParaRPr lang="en-US" dirty="0"/>
          </a:p>
          <a:p>
            <a:r>
              <a:rPr lang="en-US" dirty="0"/>
              <a:t>The code link leads to the </a:t>
            </a:r>
            <a:r>
              <a:rPr lang="en-US" dirty="0" err="1"/>
              <a:t>OpenACCUsersGroup</a:t>
            </a:r>
            <a:r>
              <a:rPr lang="en-US" dirty="0"/>
              <a:t> </a:t>
            </a:r>
            <a:r>
              <a:rPr lang="en-US" dirty="0" err="1"/>
              <a:t>github</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57138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all modern CPUs have multiple cores. They can run sequential code very quickly due to their high clock speeds and large caches, but still require multiple threads of execution, each using SIMD vector instructions in order to fully utilize the hardware.</a:t>
            </a:r>
          </a:p>
          <a:p>
            <a:endParaRPr lang="en-US" dirty="0"/>
          </a:p>
          <a:p>
            <a:r>
              <a:rPr lang="en-US" dirty="0"/>
              <a:t>CPUs: Small number of cores, short SIMD vectors, very fast clocks</a:t>
            </a:r>
          </a:p>
          <a:p>
            <a:endParaRPr lang="en-US" dirty="0"/>
          </a:p>
          <a:p>
            <a:r>
              <a:rPr lang="en-US" dirty="0"/>
              <a:t>A GPU (Graphical Processing Unit) is designed to have more simple cores. GPU cores run at a lower clock speed and lack many of tricks a CPU core utilizes, but because there are so many of them you can obtain higher aggregate performance if you give the GPU enough parallelism.</a:t>
            </a:r>
          </a:p>
          <a:p>
            <a:endParaRPr lang="en-US" dirty="0"/>
          </a:p>
          <a:p>
            <a:r>
              <a:rPr lang="en-US" dirty="0"/>
              <a:t>GPUS: Large number of cores with clocks slower than CPUs, but much higher performance in aggregate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60532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when using a GPU is to be able to run our computationally intensive code (our large for loops) in a highly parallel matter. Since the GPU is not good at running sequential code, we will run all of our sequential code on the CPU and only run our parallel code on the GPU. This parallel code often takes up a very small portion of the code (small as in only a few lines of code), so when parallelizing our code, we often leave a large portion of the code un-altered.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227267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how we can use OpenACC directives to parallelize our loops on a multicore CPU. Parallelization for the GPU is very similar (at least as far the programmer is concerned), but may require the programmer think about how the data is accessed to reduce the amount of data that needs to transfer between the host and GPU memory.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463058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CPU and GPU memory are completely separate. The CPU and GPU can only access their own memory. Before doing any computation on the GPU, the data must first be within the GPU memory.</a:t>
            </a:r>
          </a:p>
          <a:p>
            <a:endParaRPr lang="en-US" dirty="0"/>
          </a:p>
          <a:p>
            <a:r>
              <a:rPr lang="en-US" dirty="0"/>
              <a:t>This is a bit of an oversimplification, since it’s often possible to operate on the opposite memory, it’d just rarely desirable to do so.</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05598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discussing how to manage data movement with OpenACC in the next lecture, this section is only meant to motivate the need to manage data and why we’ll use CUDA Managed Memory.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6404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for a multicore accelerator tends to be simpler than programming for a GPU, mostly due to the need to manage the two memories.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87065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assume CUDA managed memory.  In the next module (Module 5) we will discuss the proper way for the programmer to handle data management.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949439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30EB0026-FBDC-4177-B37F-003C7D550D7D}"/>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926940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AE800714-256C-4152-970E-92545C9BFD8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OpenACCUserGroup/openacc-users-group/tree/master/Contributed_Sample_Codes/Tutorial1/solver" TargetMode="External"/><Relationship Id="rId5" Type="http://schemas.openxmlformats.org/officeDocument/2006/relationships/hyperlink" Target="https://youtu.be/atXtVCHq8iw" TargetMode="External"/><Relationship Id="rId4" Type="http://schemas.openxmlformats.org/officeDocument/2006/relationships/hyperlink" Target="https://youtu.be/Pcc3O6h-YP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Speaker, Date</a:t>
            </a:r>
          </a:p>
          <a:p>
            <a:endParaRPr lang="en-US" dirty="0"/>
          </a:p>
        </p:txBody>
      </p:sp>
      <p:sp>
        <p:nvSpPr>
          <p:cNvPr id="3" name="Title 2"/>
          <p:cNvSpPr>
            <a:spLocks noGrp="1"/>
          </p:cNvSpPr>
          <p:nvPr>
            <p:ph type="title"/>
          </p:nvPr>
        </p:nvSpPr>
        <p:spPr/>
        <p:txBody>
          <a:bodyPr/>
          <a:lstStyle/>
          <a:p>
            <a:r>
              <a:rPr lang="en-US" dirty="0"/>
              <a:t>MODULE four:</a:t>
            </a:r>
            <a:br>
              <a:rPr lang="en-US" dirty="0"/>
            </a:br>
            <a:r>
              <a:rPr lang="en-US" dirty="0" err="1"/>
              <a:t>gpu</a:t>
            </a:r>
            <a:r>
              <a:rPr lang="en-US" dirty="0"/>
              <a:t> programming</a:t>
            </a:r>
          </a:p>
        </p:txBody>
      </p:sp>
    </p:spTree>
    <p:extLst>
      <p:ext uri="{BB962C8B-B14F-4D97-AF65-F5344CB8AC3E}">
        <p14:creationId xmlns:p14="http://schemas.microsoft.com/office/powerpoint/2010/main" val="20025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3" name="Content Placeholder 2">
            <a:extLst>
              <a:ext uri="{FF2B5EF4-FFF2-40B4-BE49-F238E27FC236}">
                <a16:creationId xmlns:a16="http://schemas.microsoft.com/office/drawing/2014/main" id="{71C72FA2-5D0A-4F77-AD92-D154F6C8B666}"/>
              </a:ext>
            </a:extLst>
          </p:cNvPr>
          <p:cNvSpPr>
            <a:spLocks noGrp="1"/>
          </p:cNvSpPr>
          <p:nvPr>
            <p:ph idx="1"/>
          </p:nvPr>
        </p:nvSpPr>
        <p:spPr>
          <a:xfrm>
            <a:off x="436740" y="1905805"/>
            <a:ext cx="5587560" cy="3718925"/>
          </a:xfrm>
        </p:spPr>
        <p:txBody>
          <a:bodyPr/>
          <a:lstStyle/>
          <a:p>
            <a:r>
              <a:rPr lang="en-US" dirty="0"/>
              <a:t>When the target hardware is a GPU data will usually need to migrate between CPU and GPU memory</a:t>
            </a:r>
          </a:p>
          <a:p>
            <a:r>
              <a:rPr lang="en-US" dirty="0"/>
              <a:t>The next lecture will discuss OpenACC data management, for now we’ll assume a unified Host/Accelerator memory</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Between the host and device</a:t>
            </a:r>
          </a:p>
        </p:txBody>
      </p:sp>
      <p:sp>
        <p:nvSpPr>
          <p:cNvPr id="5" name="Rectangle 4">
            <a:extLst>
              <a:ext uri="{FF2B5EF4-FFF2-40B4-BE49-F238E27FC236}">
                <a16:creationId xmlns:a16="http://schemas.microsoft.com/office/drawing/2014/main" id="{4EC739D5-C33E-4B29-B80F-ECFF1CE1D063}"/>
              </a:ext>
            </a:extLst>
          </p:cNvPr>
          <p:cNvSpPr/>
          <p:nvPr/>
        </p:nvSpPr>
        <p:spPr>
          <a:xfrm>
            <a:off x="6199829" y="1305165"/>
            <a:ext cx="4572000" cy="4572000"/>
          </a:xfrm>
          <a:prstGeom prst="rect">
            <a:avLst/>
          </a:prstGeom>
          <a:gradFill rotWithShape="1">
            <a:gsLst>
              <a:gs pos="0">
                <a:srgbClr val="808080">
                  <a:lumMod val="50000"/>
                </a:srgbClr>
              </a:gs>
              <a:gs pos="80000">
                <a:srgbClr val="808080">
                  <a:lumMod val="75000"/>
                </a:srgbClr>
              </a:gs>
              <a:gs pos="100000">
                <a:srgbClr val="808080">
                  <a:lumMod val="60000"/>
                  <a:lumOff val="40000"/>
                </a:srgbClr>
              </a:gs>
            </a:gsLst>
            <a:lin ang="16200000" scaled="0"/>
          </a:gradFill>
          <a:ln>
            <a:noFill/>
          </a:ln>
          <a:effectLst>
            <a:outerShdw blurRad="40005" dist="22987" dir="5400000" algn="tl" rotWithShape="0">
              <a:srgbClr val="000000">
                <a:alpha val="35000"/>
              </a:srgbClr>
            </a:outerShdw>
          </a:effectLst>
          <a:scene3d>
            <a:camera prst="orthographicFront">
              <a:rot lat="0" lon="0" rev="0"/>
            </a:camera>
            <a:lightRig rig="threePt" dir="t">
              <a:rot lat="0" lon="0" rev="0"/>
            </a:lightRig>
          </a:scene3d>
          <a:sp3d contourW="12700" prstMaterial="metal">
            <a:bevelT w="63500" h="25400"/>
            <a:contourClr>
              <a:srgbClr val="000000"/>
            </a:contourClr>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6" name="Rounded Rectangle 873">
            <a:extLst>
              <a:ext uri="{FF2B5EF4-FFF2-40B4-BE49-F238E27FC236}">
                <a16:creationId xmlns:a16="http://schemas.microsoft.com/office/drawing/2014/main" id="{1C21A0D2-B1D2-4FDF-A470-11D5A20C1F1D}"/>
              </a:ext>
            </a:extLst>
          </p:cNvPr>
          <p:cNvSpPr/>
          <p:nvPr/>
        </p:nvSpPr>
        <p:spPr>
          <a:xfrm>
            <a:off x="8795155" y="1736580"/>
            <a:ext cx="1689811" cy="2421760"/>
          </a:xfrm>
          <a:prstGeom prst="roundRect">
            <a:avLst>
              <a:gd name="adj" fmla="val 9942"/>
            </a:avLst>
          </a:prstGeom>
          <a:gradFill rotWithShape="1">
            <a:gsLst>
              <a:gs pos="1000">
                <a:srgbClr val="76B900">
                  <a:lumMod val="75000"/>
                </a:srgbClr>
              </a:gs>
              <a:gs pos="86000">
                <a:srgbClr val="76B90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7" name="Up-Down Arrow 874">
            <a:extLst>
              <a:ext uri="{FF2B5EF4-FFF2-40B4-BE49-F238E27FC236}">
                <a16:creationId xmlns:a16="http://schemas.microsoft.com/office/drawing/2014/main" id="{668E8B07-AF19-4EB1-A7A9-804D76CED2E0}"/>
              </a:ext>
            </a:extLst>
          </p:cNvPr>
          <p:cNvSpPr/>
          <p:nvPr/>
        </p:nvSpPr>
        <p:spPr>
          <a:xfrm>
            <a:off x="9001519" y="4180091"/>
            <a:ext cx="1270022" cy="791827"/>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
        <p:nvSpPr>
          <p:cNvPr id="8" name="Rounded Rectangle 876">
            <a:extLst>
              <a:ext uri="{FF2B5EF4-FFF2-40B4-BE49-F238E27FC236}">
                <a16:creationId xmlns:a16="http://schemas.microsoft.com/office/drawing/2014/main" id="{B11AFAF6-0DBC-40C6-ADA1-D9CCF5581D37}"/>
              </a:ext>
            </a:extLst>
          </p:cNvPr>
          <p:cNvSpPr/>
          <p:nvPr/>
        </p:nvSpPr>
        <p:spPr>
          <a:xfrm>
            <a:off x="6507595" y="1770795"/>
            <a:ext cx="1682750" cy="1311996"/>
          </a:xfrm>
          <a:prstGeom prst="roundRect">
            <a:avLst>
              <a:gd name="adj" fmla="val 10916"/>
            </a:avLst>
          </a:prstGeom>
          <a:gradFill rotWithShape="1">
            <a:gsLst>
              <a:gs pos="1000">
                <a:srgbClr val="007CB4"/>
              </a:gs>
              <a:gs pos="100000">
                <a:srgbClr val="009CE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9" name="Rounded Rectangle 877">
            <a:extLst>
              <a:ext uri="{FF2B5EF4-FFF2-40B4-BE49-F238E27FC236}">
                <a16:creationId xmlns:a16="http://schemas.microsoft.com/office/drawing/2014/main" id="{98AB4ACA-8A65-439D-B22B-E9A3C900414B}"/>
              </a:ext>
            </a:extLst>
          </p:cNvPr>
          <p:cNvSpPr/>
          <p:nvPr/>
        </p:nvSpPr>
        <p:spPr>
          <a:xfrm>
            <a:off x="6507595" y="3359016"/>
            <a:ext cx="1682750" cy="2115250"/>
          </a:xfrm>
          <a:prstGeom prst="roundRect">
            <a:avLst>
              <a:gd name="adj" fmla="val 9194"/>
            </a:avLst>
          </a:prstGeom>
          <a:gradFill rotWithShape="1">
            <a:gsLst>
              <a:gs pos="100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0" name="TextBox 9">
            <a:extLst>
              <a:ext uri="{FF2B5EF4-FFF2-40B4-BE49-F238E27FC236}">
                <a16:creationId xmlns:a16="http://schemas.microsoft.com/office/drawing/2014/main" id="{87BB9D8D-BBD3-4869-A59E-7BB460B747D8}"/>
              </a:ext>
            </a:extLst>
          </p:cNvPr>
          <p:cNvSpPr txBox="1"/>
          <p:nvPr/>
        </p:nvSpPr>
        <p:spPr>
          <a:xfrm>
            <a:off x="6791338" y="3953580"/>
            <a:ext cx="1115266" cy="923322"/>
          </a:xfrm>
          <a:prstGeom prst="rect">
            <a:avLst/>
          </a:prstGeom>
          <a:noFill/>
        </p:spPr>
        <p:txBody>
          <a:bodyPr wrap="square" lIns="91433" tIns="45716" rIns="91433" bIns="45716" rtlCol="0">
            <a:spAutoFit/>
          </a:bodyPr>
          <a:lstStyle/>
          <a:p>
            <a:pPr algn="ctr" defTabSz="457020"/>
            <a:r>
              <a:rPr lang="en-US" dirty="0">
                <a:solidFill>
                  <a:srgbClr val="C86414">
                    <a:lumMod val="50000"/>
                  </a:srgbClr>
                </a:solidFill>
              </a:rPr>
              <a:t>High Capacity Memory</a:t>
            </a:r>
          </a:p>
        </p:txBody>
      </p:sp>
      <p:sp>
        <p:nvSpPr>
          <p:cNvPr id="11" name="Rounded Rectangle 879">
            <a:extLst>
              <a:ext uri="{FF2B5EF4-FFF2-40B4-BE49-F238E27FC236}">
                <a16:creationId xmlns:a16="http://schemas.microsoft.com/office/drawing/2014/main" id="{312B25F9-6A1B-4688-A8BE-90070B088680}"/>
              </a:ext>
            </a:extLst>
          </p:cNvPr>
          <p:cNvSpPr/>
          <p:nvPr/>
        </p:nvSpPr>
        <p:spPr>
          <a:xfrm>
            <a:off x="6642741" y="2689091"/>
            <a:ext cx="1412460" cy="256560"/>
          </a:xfrm>
          <a:prstGeom prst="roundRect">
            <a:avLst/>
          </a:prstGeom>
          <a:gradFill rotWithShape="1">
            <a:gsLst>
              <a:gs pos="40000">
                <a:srgbClr val="FFC000">
                  <a:lumMod val="75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2" name="TextBox 11">
            <a:extLst>
              <a:ext uri="{FF2B5EF4-FFF2-40B4-BE49-F238E27FC236}">
                <a16:creationId xmlns:a16="http://schemas.microsoft.com/office/drawing/2014/main" id="{62B5D548-81EA-4B83-850B-3685A3212AB0}"/>
              </a:ext>
            </a:extLst>
          </p:cNvPr>
          <p:cNvSpPr txBox="1"/>
          <p:nvPr/>
        </p:nvSpPr>
        <p:spPr>
          <a:xfrm>
            <a:off x="6759802" y="2688080"/>
            <a:ext cx="1178340" cy="261610"/>
          </a:xfrm>
          <a:prstGeom prst="rect">
            <a:avLst/>
          </a:prstGeom>
          <a:noFill/>
        </p:spPr>
        <p:txBody>
          <a:bodyPr wrap="square" lIns="91433" tIns="45716" rIns="91433" bIns="45716" rtlCol="0">
            <a:spAutoFit/>
          </a:bodyPr>
          <a:lstStyle/>
          <a:p>
            <a:pPr algn="ctr" defTabSz="457020"/>
            <a:r>
              <a:rPr lang="en-US" sz="1100" dirty="0">
                <a:solidFill>
                  <a:srgbClr val="FFC000">
                    <a:lumMod val="50000"/>
                  </a:srgbClr>
                </a:solidFill>
              </a:rPr>
              <a:t>Shared Cache</a:t>
            </a:r>
          </a:p>
        </p:txBody>
      </p:sp>
      <p:sp>
        <p:nvSpPr>
          <p:cNvPr id="13" name="Rounded Rectangle 881">
            <a:extLst>
              <a:ext uri="{FF2B5EF4-FFF2-40B4-BE49-F238E27FC236}">
                <a16:creationId xmlns:a16="http://schemas.microsoft.com/office/drawing/2014/main" id="{84793E76-E0F7-4B90-853D-8641C07513A2}"/>
              </a:ext>
            </a:extLst>
          </p:cNvPr>
          <p:cNvSpPr/>
          <p:nvPr/>
        </p:nvSpPr>
        <p:spPr>
          <a:xfrm>
            <a:off x="8795155" y="4981739"/>
            <a:ext cx="1682750" cy="492818"/>
          </a:xfrm>
          <a:prstGeom prst="roundRect">
            <a:avLst/>
          </a:prstGeom>
          <a:gradFill rotWithShape="1">
            <a:gsLst>
              <a:gs pos="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4" name="TextBox 13">
            <a:extLst>
              <a:ext uri="{FF2B5EF4-FFF2-40B4-BE49-F238E27FC236}">
                <a16:creationId xmlns:a16="http://schemas.microsoft.com/office/drawing/2014/main" id="{CED842B6-01BA-4045-B602-38E5F904EE6A}"/>
              </a:ext>
            </a:extLst>
          </p:cNvPr>
          <p:cNvSpPr txBox="1"/>
          <p:nvPr/>
        </p:nvSpPr>
        <p:spPr>
          <a:xfrm>
            <a:off x="8792548" y="4996569"/>
            <a:ext cx="1687969" cy="461665"/>
          </a:xfrm>
          <a:prstGeom prst="rect">
            <a:avLst/>
          </a:prstGeom>
          <a:noFill/>
        </p:spPr>
        <p:txBody>
          <a:bodyPr wrap="square" lIns="91433" tIns="45716" rIns="91433" bIns="45716" rtlCol="0">
            <a:spAutoFit/>
          </a:bodyPr>
          <a:lstStyle/>
          <a:p>
            <a:pPr algn="ctr" defTabSz="457020"/>
            <a:r>
              <a:rPr lang="en-US" sz="1200" dirty="0">
                <a:solidFill>
                  <a:srgbClr val="64320A"/>
                </a:solidFill>
              </a:rPr>
              <a:t>High Bandwidth Memory</a:t>
            </a:r>
          </a:p>
        </p:txBody>
      </p:sp>
      <p:sp>
        <p:nvSpPr>
          <p:cNvPr id="15" name="Rounded Rectangle 883">
            <a:extLst>
              <a:ext uri="{FF2B5EF4-FFF2-40B4-BE49-F238E27FC236}">
                <a16:creationId xmlns:a16="http://schemas.microsoft.com/office/drawing/2014/main" id="{D47BBF65-A801-4221-BD38-57E134A735F3}"/>
              </a:ext>
            </a:extLst>
          </p:cNvPr>
          <p:cNvSpPr/>
          <p:nvPr/>
        </p:nvSpPr>
        <p:spPr>
          <a:xfrm>
            <a:off x="8991537" y="3853263"/>
            <a:ext cx="1289986" cy="205740"/>
          </a:xfrm>
          <a:prstGeom prst="roundRect">
            <a:avLst/>
          </a:prstGeom>
          <a:gradFill rotWithShape="1">
            <a:gsLst>
              <a:gs pos="40000">
                <a:srgbClr val="FFC000">
                  <a:lumMod val="75000"/>
                </a:srgbClr>
              </a:gs>
              <a:gs pos="100000">
                <a:srgbClr val="FFC000">
                  <a:lumMod val="7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6" name="TextBox 15">
            <a:extLst>
              <a:ext uri="{FF2B5EF4-FFF2-40B4-BE49-F238E27FC236}">
                <a16:creationId xmlns:a16="http://schemas.microsoft.com/office/drawing/2014/main" id="{0790355A-F729-4F27-A5C8-2D04157F1692}"/>
              </a:ext>
            </a:extLst>
          </p:cNvPr>
          <p:cNvSpPr txBox="1"/>
          <p:nvPr/>
        </p:nvSpPr>
        <p:spPr>
          <a:xfrm>
            <a:off x="8792548" y="3850077"/>
            <a:ext cx="1687969" cy="246213"/>
          </a:xfrm>
          <a:prstGeom prst="rect">
            <a:avLst/>
          </a:prstGeom>
          <a:noFill/>
        </p:spPr>
        <p:txBody>
          <a:bodyPr wrap="square" lIns="91433" tIns="45716" rIns="91433" bIns="45716" rtlCol="0">
            <a:spAutoFit/>
          </a:bodyPr>
          <a:lstStyle/>
          <a:p>
            <a:pPr algn="ctr" defTabSz="457020"/>
            <a:r>
              <a:rPr lang="en-US" sz="1000" dirty="0">
                <a:solidFill>
                  <a:srgbClr val="FFC000">
                    <a:lumMod val="50000"/>
                  </a:srgbClr>
                </a:solidFill>
              </a:rPr>
              <a:t>Shared Cache</a:t>
            </a:r>
          </a:p>
        </p:txBody>
      </p:sp>
      <p:grpSp>
        <p:nvGrpSpPr>
          <p:cNvPr id="17" name="Group 16">
            <a:extLst>
              <a:ext uri="{FF2B5EF4-FFF2-40B4-BE49-F238E27FC236}">
                <a16:creationId xmlns:a16="http://schemas.microsoft.com/office/drawing/2014/main" id="{5A146F12-B9AD-4245-9D51-27C8E52BBE64}"/>
              </a:ext>
            </a:extLst>
          </p:cNvPr>
          <p:cNvGrpSpPr/>
          <p:nvPr/>
        </p:nvGrpSpPr>
        <p:grpSpPr>
          <a:xfrm>
            <a:off x="8996450" y="3497832"/>
            <a:ext cx="1280160" cy="138550"/>
            <a:chOff x="5764698" y="3240790"/>
            <a:chExt cx="1280160" cy="138550"/>
          </a:xfrm>
        </p:grpSpPr>
        <p:sp>
          <p:nvSpPr>
            <p:cNvPr id="18" name="Rectangle 17">
              <a:extLst>
                <a:ext uri="{FF2B5EF4-FFF2-40B4-BE49-F238E27FC236}">
                  <a16:creationId xmlns:a16="http://schemas.microsoft.com/office/drawing/2014/main" id="{C7BDA675-76A8-439D-89F0-F9E8DBD9092B}"/>
                </a:ext>
              </a:extLst>
            </p:cNvPr>
            <p:cNvSpPr/>
            <p:nvPr/>
          </p:nvSpPr>
          <p:spPr>
            <a:xfrm>
              <a:off x="576469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9" name="Rectangle 18">
              <a:extLst>
                <a:ext uri="{FF2B5EF4-FFF2-40B4-BE49-F238E27FC236}">
                  <a16:creationId xmlns:a16="http://schemas.microsoft.com/office/drawing/2014/main" id="{4CF05CCF-0F09-4542-B758-D5AE1F6A1A03}"/>
                </a:ext>
              </a:extLst>
            </p:cNvPr>
            <p:cNvSpPr/>
            <p:nvPr/>
          </p:nvSpPr>
          <p:spPr>
            <a:xfrm>
              <a:off x="5921504"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 name="Rectangle 19">
              <a:extLst>
                <a:ext uri="{FF2B5EF4-FFF2-40B4-BE49-F238E27FC236}">
                  <a16:creationId xmlns:a16="http://schemas.microsoft.com/office/drawing/2014/main" id="{3FF6707E-0706-4D6A-B939-1A30A49F598C}"/>
                </a:ext>
              </a:extLst>
            </p:cNvPr>
            <p:cNvSpPr/>
            <p:nvPr/>
          </p:nvSpPr>
          <p:spPr>
            <a:xfrm>
              <a:off x="6093989"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 name="Rectangle 20">
              <a:extLst>
                <a:ext uri="{FF2B5EF4-FFF2-40B4-BE49-F238E27FC236}">
                  <a16:creationId xmlns:a16="http://schemas.microsoft.com/office/drawing/2014/main" id="{E14AFC00-3931-4F29-AB7A-ABF09F4431E2}"/>
                </a:ext>
              </a:extLst>
            </p:cNvPr>
            <p:cNvSpPr/>
            <p:nvPr/>
          </p:nvSpPr>
          <p:spPr>
            <a:xfrm>
              <a:off x="6250796"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 name="Rectangle 21">
              <a:extLst>
                <a:ext uri="{FF2B5EF4-FFF2-40B4-BE49-F238E27FC236}">
                  <a16:creationId xmlns:a16="http://schemas.microsoft.com/office/drawing/2014/main" id="{924C6A3A-3ADC-44D6-A78E-A96943B1BF92}"/>
                </a:ext>
              </a:extLst>
            </p:cNvPr>
            <p:cNvSpPr/>
            <p:nvPr/>
          </p:nvSpPr>
          <p:spPr>
            <a:xfrm>
              <a:off x="6423281"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 name="Rectangle 22">
              <a:extLst>
                <a:ext uri="{FF2B5EF4-FFF2-40B4-BE49-F238E27FC236}">
                  <a16:creationId xmlns:a16="http://schemas.microsoft.com/office/drawing/2014/main" id="{2E8026AC-B83B-4346-B41B-54B81753EDB9}"/>
                </a:ext>
              </a:extLst>
            </p:cNvPr>
            <p:cNvSpPr/>
            <p:nvPr/>
          </p:nvSpPr>
          <p:spPr>
            <a:xfrm>
              <a:off x="6580087"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 name="Rectangle 23">
              <a:extLst>
                <a:ext uri="{FF2B5EF4-FFF2-40B4-BE49-F238E27FC236}">
                  <a16:creationId xmlns:a16="http://schemas.microsoft.com/office/drawing/2014/main" id="{972607E6-1494-4636-BFA8-0C1C41AFB19A}"/>
                </a:ext>
              </a:extLst>
            </p:cNvPr>
            <p:cNvSpPr/>
            <p:nvPr/>
          </p:nvSpPr>
          <p:spPr>
            <a:xfrm>
              <a:off x="6752572"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 name="Rectangle 24">
              <a:extLst>
                <a:ext uri="{FF2B5EF4-FFF2-40B4-BE49-F238E27FC236}">
                  <a16:creationId xmlns:a16="http://schemas.microsoft.com/office/drawing/2014/main" id="{7B195546-BB27-4552-B3AA-F2599BF554A1}"/>
                </a:ext>
              </a:extLst>
            </p:cNvPr>
            <p:cNvSpPr/>
            <p:nvPr/>
          </p:nvSpPr>
          <p:spPr>
            <a:xfrm>
              <a:off x="690937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26" name="Group 25">
            <a:extLst>
              <a:ext uri="{FF2B5EF4-FFF2-40B4-BE49-F238E27FC236}">
                <a16:creationId xmlns:a16="http://schemas.microsoft.com/office/drawing/2014/main" id="{6454AF8D-E6DE-4489-B04B-EA4E75B35F25}"/>
              </a:ext>
            </a:extLst>
          </p:cNvPr>
          <p:cNvGrpSpPr/>
          <p:nvPr/>
        </p:nvGrpSpPr>
        <p:grpSpPr>
          <a:xfrm>
            <a:off x="8898343" y="3480348"/>
            <a:ext cx="1476374" cy="169277"/>
            <a:chOff x="5664483" y="3223318"/>
            <a:chExt cx="1476374" cy="169277"/>
          </a:xfrm>
        </p:grpSpPr>
        <p:sp>
          <p:nvSpPr>
            <p:cNvPr id="27" name="TextBox 26">
              <a:extLst>
                <a:ext uri="{FF2B5EF4-FFF2-40B4-BE49-F238E27FC236}">
                  <a16:creationId xmlns:a16="http://schemas.microsoft.com/office/drawing/2014/main" id="{8DDDD007-0E15-4E36-A238-8469028E1C92}"/>
                </a:ext>
              </a:extLst>
            </p:cNvPr>
            <p:cNvSpPr txBox="1"/>
            <p:nvPr/>
          </p:nvSpPr>
          <p:spPr>
            <a:xfrm>
              <a:off x="5664483"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28" name="TextBox 27">
              <a:extLst>
                <a:ext uri="{FF2B5EF4-FFF2-40B4-BE49-F238E27FC236}">
                  <a16:creationId xmlns:a16="http://schemas.microsoft.com/office/drawing/2014/main" id="{D378A43E-F9E2-4F84-BEE6-66EBD6DBC188}"/>
                </a:ext>
              </a:extLst>
            </p:cNvPr>
            <p:cNvSpPr txBox="1"/>
            <p:nvPr/>
          </p:nvSpPr>
          <p:spPr>
            <a:xfrm>
              <a:off x="5819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29" name="TextBox 28">
              <a:extLst>
                <a:ext uri="{FF2B5EF4-FFF2-40B4-BE49-F238E27FC236}">
                  <a16:creationId xmlns:a16="http://schemas.microsoft.com/office/drawing/2014/main" id="{74EEE9BF-F2EA-43EE-900A-BF6CF1B28A68}"/>
                </a:ext>
              </a:extLst>
            </p:cNvPr>
            <p:cNvSpPr txBox="1"/>
            <p:nvPr/>
          </p:nvSpPr>
          <p:spPr>
            <a:xfrm>
              <a:off x="599785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 name="TextBox 29">
              <a:extLst>
                <a:ext uri="{FF2B5EF4-FFF2-40B4-BE49-F238E27FC236}">
                  <a16:creationId xmlns:a16="http://schemas.microsoft.com/office/drawing/2014/main" id="{467C8892-576E-4E94-AD8D-0A8895E292BE}"/>
                </a:ext>
              </a:extLst>
            </p:cNvPr>
            <p:cNvSpPr txBox="1"/>
            <p:nvPr/>
          </p:nvSpPr>
          <p:spPr>
            <a:xfrm>
              <a:off x="6152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 name="TextBox 30">
              <a:extLst>
                <a:ext uri="{FF2B5EF4-FFF2-40B4-BE49-F238E27FC236}">
                  <a16:creationId xmlns:a16="http://schemas.microsoft.com/office/drawing/2014/main" id="{C0E33626-00CE-42DB-B3C2-F5986C9EC0DE}"/>
                </a:ext>
              </a:extLst>
            </p:cNvPr>
            <p:cNvSpPr txBox="1"/>
            <p:nvPr/>
          </p:nvSpPr>
          <p:spPr>
            <a:xfrm>
              <a:off x="6327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2" name="TextBox 31">
              <a:extLst>
                <a:ext uri="{FF2B5EF4-FFF2-40B4-BE49-F238E27FC236}">
                  <a16:creationId xmlns:a16="http://schemas.microsoft.com/office/drawing/2014/main" id="{88EC2EAB-FB64-49AB-B4ED-CBFB4CEA5682}"/>
                </a:ext>
              </a:extLst>
            </p:cNvPr>
            <p:cNvSpPr txBox="1"/>
            <p:nvPr/>
          </p:nvSpPr>
          <p:spPr>
            <a:xfrm>
              <a:off x="6482046"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3" name="TextBox 32">
              <a:extLst>
                <a:ext uri="{FF2B5EF4-FFF2-40B4-BE49-F238E27FC236}">
                  <a16:creationId xmlns:a16="http://schemas.microsoft.com/office/drawing/2014/main" id="{CFF06969-AA41-42E1-9104-944D759DC039}"/>
                </a:ext>
              </a:extLst>
            </p:cNvPr>
            <p:cNvSpPr txBox="1"/>
            <p:nvPr/>
          </p:nvSpPr>
          <p:spPr>
            <a:xfrm>
              <a:off x="6660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4" name="TextBox 33">
              <a:extLst>
                <a:ext uri="{FF2B5EF4-FFF2-40B4-BE49-F238E27FC236}">
                  <a16:creationId xmlns:a16="http://schemas.microsoft.com/office/drawing/2014/main" id="{82B4613E-48A5-4D11-A6E5-8DBFC8136542}"/>
                </a:ext>
              </a:extLst>
            </p:cNvPr>
            <p:cNvSpPr txBox="1"/>
            <p:nvPr/>
          </p:nvSpPr>
          <p:spPr>
            <a:xfrm>
              <a:off x="6815421"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grpSp>
      <p:grpSp>
        <p:nvGrpSpPr>
          <p:cNvPr id="35" name="Group 34">
            <a:extLst>
              <a:ext uri="{FF2B5EF4-FFF2-40B4-BE49-F238E27FC236}">
                <a16:creationId xmlns:a16="http://schemas.microsoft.com/office/drawing/2014/main" id="{114BF8CB-6337-465B-BBBF-CDA369291C0C}"/>
              </a:ext>
            </a:extLst>
          </p:cNvPr>
          <p:cNvGrpSpPr/>
          <p:nvPr/>
        </p:nvGrpSpPr>
        <p:grpSpPr>
          <a:xfrm>
            <a:off x="9064190" y="3636008"/>
            <a:ext cx="1144680" cy="214313"/>
            <a:chOff x="5832438" y="3378967"/>
            <a:chExt cx="1144680" cy="214313"/>
          </a:xfrm>
        </p:grpSpPr>
        <p:cxnSp>
          <p:nvCxnSpPr>
            <p:cNvPr id="36" name="Straight Arrow Connector 35">
              <a:extLst>
                <a:ext uri="{FF2B5EF4-FFF2-40B4-BE49-F238E27FC236}">
                  <a16:creationId xmlns:a16="http://schemas.microsoft.com/office/drawing/2014/main" id="{A1A29CAD-1639-40B9-A940-7BEB00A65435}"/>
                </a:ext>
              </a:extLst>
            </p:cNvPr>
            <p:cNvCxnSpPr/>
            <p:nvPr/>
          </p:nvCxnSpPr>
          <p:spPr>
            <a:xfrm>
              <a:off x="583243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B9577AE5-B6CE-4AB4-B46B-5FFF831453D8}"/>
                </a:ext>
              </a:extLst>
            </p:cNvPr>
            <p:cNvCxnSpPr/>
            <p:nvPr/>
          </p:nvCxnSpPr>
          <p:spPr>
            <a:xfrm>
              <a:off x="5989244"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D4A0B970-D460-45EE-81F1-26EA74FB15E9}"/>
                </a:ext>
              </a:extLst>
            </p:cNvPr>
            <p:cNvCxnSpPr/>
            <p:nvPr/>
          </p:nvCxnSpPr>
          <p:spPr>
            <a:xfrm>
              <a:off x="6161729"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95210B66-DBEE-47C0-ADC8-F56386D2A312}"/>
                </a:ext>
              </a:extLst>
            </p:cNvPr>
            <p:cNvCxnSpPr/>
            <p:nvPr/>
          </p:nvCxnSpPr>
          <p:spPr>
            <a:xfrm>
              <a:off x="6318536"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151C8170-4467-4BCA-89E5-7D487F7438E2}"/>
                </a:ext>
              </a:extLst>
            </p:cNvPr>
            <p:cNvCxnSpPr/>
            <p:nvPr/>
          </p:nvCxnSpPr>
          <p:spPr>
            <a:xfrm>
              <a:off x="6493950"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AA25D8BA-B640-41FE-BEC5-039107658D9A}"/>
                </a:ext>
              </a:extLst>
            </p:cNvPr>
            <p:cNvCxnSpPr/>
            <p:nvPr/>
          </p:nvCxnSpPr>
          <p:spPr>
            <a:xfrm>
              <a:off x="664782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D34D5E4B-BAF7-4C95-91F7-D9C826DDC92D}"/>
                </a:ext>
              </a:extLst>
            </p:cNvPr>
            <p:cNvCxnSpPr/>
            <p:nvPr/>
          </p:nvCxnSpPr>
          <p:spPr>
            <a:xfrm>
              <a:off x="682335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CF8C0576-1150-45D1-B403-4CB26FFD6B8E}"/>
                </a:ext>
              </a:extLst>
            </p:cNvPr>
            <p:cNvCxnSpPr/>
            <p:nvPr/>
          </p:nvCxnSpPr>
          <p:spPr>
            <a:xfrm>
              <a:off x="697711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grpSp>
      <p:grpSp>
        <p:nvGrpSpPr>
          <p:cNvPr id="44" name="Group 43">
            <a:extLst>
              <a:ext uri="{FF2B5EF4-FFF2-40B4-BE49-F238E27FC236}">
                <a16:creationId xmlns:a16="http://schemas.microsoft.com/office/drawing/2014/main" id="{833E14EE-00ED-4FC6-A99A-F4E88EA8DDBF}"/>
              </a:ext>
            </a:extLst>
          </p:cNvPr>
          <p:cNvGrpSpPr/>
          <p:nvPr/>
        </p:nvGrpSpPr>
        <p:grpSpPr>
          <a:xfrm>
            <a:off x="6635258" y="1893743"/>
            <a:ext cx="1436236" cy="354129"/>
            <a:chOff x="3688215" y="1665279"/>
            <a:chExt cx="1436235" cy="354129"/>
          </a:xfrm>
        </p:grpSpPr>
        <p:grpSp>
          <p:nvGrpSpPr>
            <p:cNvPr id="45" name="Group 44">
              <a:extLst>
                <a:ext uri="{FF2B5EF4-FFF2-40B4-BE49-F238E27FC236}">
                  <a16:creationId xmlns:a16="http://schemas.microsoft.com/office/drawing/2014/main" id="{E5FDDD88-81B7-4434-8880-3A6D271B8506}"/>
                </a:ext>
              </a:extLst>
            </p:cNvPr>
            <p:cNvGrpSpPr/>
            <p:nvPr/>
          </p:nvGrpSpPr>
          <p:grpSpPr>
            <a:xfrm>
              <a:off x="3688215" y="1665279"/>
              <a:ext cx="248785" cy="354129"/>
              <a:chOff x="3688215" y="1741479"/>
              <a:chExt cx="248785" cy="354129"/>
            </a:xfrm>
          </p:grpSpPr>
          <p:grpSp>
            <p:nvGrpSpPr>
              <p:cNvPr id="101" name="Group 100">
                <a:extLst>
                  <a:ext uri="{FF2B5EF4-FFF2-40B4-BE49-F238E27FC236}">
                    <a16:creationId xmlns:a16="http://schemas.microsoft.com/office/drawing/2014/main" id="{09DA23CD-E73F-4185-BCC0-1AE87E0514D6}"/>
                  </a:ext>
                </a:extLst>
              </p:cNvPr>
              <p:cNvGrpSpPr/>
              <p:nvPr/>
            </p:nvGrpSpPr>
            <p:grpSpPr>
              <a:xfrm>
                <a:off x="3688215" y="1926331"/>
                <a:ext cx="248785" cy="169277"/>
                <a:chOff x="3688215" y="2021581"/>
                <a:chExt cx="248785" cy="169277"/>
              </a:xfrm>
            </p:grpSpPr>
            <p:sp>
              <p:nvSpPr>
                <p:cNvPr id="109" name="Rounded Rectangle 977">
                  <a:extLst>
                    <a:ext uri="{FF2B5EF4-FFF2-40B4-BE49-F238E27FC236}">
                      <a16:creationId xmlns:a16="http://schemas.microsoft.com/office/drawing/2014/main" id="{5F5DAF14-13AD-4744-B3EB-D12B494AB3E8}"/>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10" name="TextBox 109">
                  <a:extLst>
                    <a:ext uri="{FF2B5EF4-FFF2-40B4-BE49-F238E27FC236}">
                      <a16:creationId xmlns:a16="http://schemas.microsoft.com/office/drawing/2014/main" id="{D5595681-1DF8-4F1F-A9E5-D38B21198D09}"/>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02" name="Group 101">
                <a:extLst>
                  <a:ext uri="{FF2B5EF4-FFF2-40B4-BE49-F238E27FC236}">
                    <a16:creationId xmlns:a16="http://schemas.microsoft.com/office/drawing/2014/main" id="{597C503F-FA95-4BE3-9F60-D6C5D3AECAC0}"/>
                  </a:ext>
                </a:extLst>
              </p:cNvPr>
              <p:cNvGrpSpPr/>
              <p:nvPr/>
            </p:nvGrpSpPr>
            <p:grpSpPr>
              <a:xfrm>
                <a:off x="3698307" y="1741479"/>
                <a:ext cx="228600" cy="228600"/>
                <a:chOff x="3693429" y="1741479"/>
                <a:chExt cx="320040" cy="320040"/>
              </a:xfrm>
            </p:grpSpPr>
            <p:sp>
              <p:nvSpPr>
                <p:cNvPr id="103" name="Rounded Rectangle 971">
                  <a:extLst>
                    <a:ext uri="{FF2B5EF4-FFF2-40B4-BE49-F238E27FC236}">
                      <a16:creationId xmlns:a16="http://schemas.microsoft.com/office/drawing/2014/main" id="{C11A7634-C7A0-4CCC-921B-71E8AA0DEAB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04" name="Group 103">
                  <a:extLst>
                    <a:ext uri="{FF2B5EF4-FFF2-40B4-BE49-F238E27FC236}">
                      <a16:creationId xmlns:a16="http://schemas.microsoft.com/office/drawing/2014/main" id="{BADA7B44-C818-49D1-9029-09B5C2A31230}"/>
                    </a:ext>
                  </a:extLst>
                </p:cNvPr>
                <p:cNvGrpSpPr/>
                <p:nvPr/>
              </p:nvGrpSpPr>
              <p:grpSpPr>
                <a:xfrm>
                  <a:off x="3896664" y="1776385"/>
                  <a:ext cx="57149" cy="235743"/>
                  <a:chOff x="4538014" y="1776385"/>
                  <a:chExt cx="57149" cy="235743"/>
                </a:xfrm>
              </p:grpSpPr>
              <p:sp>
                <p:nvSpPr>
                  <p:cNvPr id="105" name="Rounded Rectangle 973">
                    <a:extLst>
                      <a:ext uri="{FF2B5EF4-FFF2-40B4-BE49-F238E27FC236}">
                        <a16:creationId xmlns:a16="http://schemas.microsoft.com/office/drawing/2014/main" id="{46E4536D-E45E-4BF4-B7F6-F8A5D2600358}"/>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6" name="Rounded Rectangle 974">
                    <a:extLst>
                      <a:ext uri="{FF2B5EF4-FFF2-40B4-BE49-F238E27FC236}">
                        <a16:creationId xmlns:a16="http://schemas.microsoft.com/office/drawing/2014/main" id="{128FEA04-CB0E-4877-9208-39CE9391348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7" name="Rounded Rectangle 975">
                    <a:extLst>
                      <a:ext uri="{FF2B5EF4-FFF2-40B4-BE49-F238E27FC236}">
                        <a16:creationId xmlns:a16="http://schemas.microsoft.com/office/drawing/2014/main" id="{842DF1B9-4894-4458-85A5-256AB31235E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8" name="Rounded Rectangle 976">
                    <a:extLst>
                      <a:ext uri="{FF2B5EF4-FFF2-40B4-BE49-F238E27FC236}">
                        <a16:creationId xmlns:a16="http://schemas.microsoft.com/office/drawing/2014/main" id="{D8DCF041-BA79-4824-9172-48903818458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6" name="Group 45">
              <a:extLst>
                <a:ext uri="{FF2B5EF4-FFF2-40B4-BE49-F238E27FC236}">
                  <a16:creationId xmlns:a16="http://schemas.microsoft.com/office/drawing/2014/main" id="{4D8E765F-5CC7-422F-A786-FC32DCD12887}"/>
                </a:ext>
              </a:extLst>
            </p:cNvPr>
            <p:cNvGrpSpPr/>
            <p:nvPr/>
          </p:nvGrpSpPr>
          <p:grpSpPr>
            <a:xfrm>
              <a:off x="3926340" y="1665279"/>
              <a:ext cx="248785" cy="354129"/>
              <a:chOff x="3688215" y="1741479"/>
              <a:chExt cx="248785" cy="354129"/>
            </a:xfrm>
          </p:grpSpPr>
          <p:grpSp>
            <p:nvGrpSpPr>
              <p:cNvPr id="91" name="Group 90">
                <a:extLst>
                  <a:ext uri="{FF2B5EF4-FFF2-40B4-BE49-F238E27FC236}">
                    <a16:creationId xmlns:a16="http://schemas.microsoft.com/office/drawing/2014/main" id="{B30C9671-FAC9-4CFF-9961-3CF08F5CC5AF}"/>
                  </a:ext>
                </a:extLst>
              </p:cNvPr>
              <p:cNvGrpSpPr/>
              <p:nvPr/>
            </p:nvGrpSpPr>
            <p:grpSpPr>
              <a:xfrm>
                <a:off x="3688215" y="1926331"/>
                <a:ext cx="248785" cy="169277"/>
                <a:chOff x="3688215" y="2021581"/>
                <a:chExt cx="248785" cy="169277"/>
              </a:xfrm>
            </p:grpSpPr>
            <p:sp>
              <p:nvSpPr>
                <p:cNvPr id="99" name="Rounded Rectangle 967">
                  <a:extLst>
                    <a:ext uri="{FF2B5EF4-FFF2-40B4-BE49-F238E27FC236}">
                      <a16:creationId xmlns:a16="http://schemas.microsoft.com/office/drawing/2014/main" id="{19343591-4CBE-4166-8822-E03D0445307F}"/>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00" name="TextBox 99">
                  <a:extLst>
                    <a:ext uri="{FF2B5EF4-FFF2-40B4-BE49-F238E27FC236}">
                      <a16:creationId xmlns:a16="http://schemas.microsoft.com/office/drawing/2014/main" id="{500FE0DE-5AE9-4634-9158-D3825E16DF1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92" name="Group 91">
                <a:extLst>
                  <a:ext uri="{FF2B5EF4-FFF2-40B4-BE49-F238E27FC236}">
                    <a16:creationId xmlns:a16="http://schemas.microsoft.com/office/drawing/2014/main" id="{1AFBAD34-A39C-45F4-8CE3-CE0093BC75B2}"/>
                  </a:ext>
                </a:extLst>
              </p:cNvPr>
              <p:cNvGrpSpPr/>
              <p:nvPr/>
            </p:nvGrpSpPr>
            <p:grpSpPr>
              <a:xfrm>
                <a:off x="3698307" y="1741479"/>
                <a:ext cx="228600" cy="228600"/>
                <a:chOff x="3693429" y="1741479"/>
                <a:chExt cx="320040" cy="320040"/>
              </a:xfrm>
            </p:grpSpPr>
            <p:sp>
              <p:nvSpPr>
                <p:cNvPr id="93" name="Rounded Rectangle 961">
                  <a:extLst>
                    <a:ext uri="{FF2B5EF4-FFF2-40B4-BE49-F238E27FC236}">
                      <a16:creationId xmlns:a16="http://schemas.microsoft.com/office/drawing/2014/main" id="{490E0189-3C54-4BB3-9843-5346393A79D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94" name="Group 93">
                  <a:extLst>
                    <a:ext uri="{FF2B5EF4-FFF2-40B4-BE49-F238E27FC236}">
                      <a16:creationId xmlns:a16="http://schemas.microsoft.com/office/drawing/2014/main" id="{6BC18B77-3921-4121-8815-A66F38786501}"/>
                    </a:ext>
                  </a:extLst>
                </p:cNvPr>
                <p:cNvGrpSpPr/>
                <p:nvPr/>
              </p:nvGrpSpPr>
              <p:grpSpPr>
                <a:xfrm>
                  <a:off x="3896664" y="1776385"/>
                  <a:ext cx="57149" cy="235743"/>
                  <a:chOff x="4538014" y="1776385"/>
                  <a:chExt cx="57149" cy="235743"/>
                </a:xfrm>
              </p:grpSpPr>
              <p:sp>
                <p:nvSpPr>
                  <p:cNvPr id="95" name="Rounded Rectangle 963">
                    <a:extLst>
                      <a:ext uri="{FF2B5EF4-FFF2-40B4-BE49-F238E27FC236}">
                        <a16:creationId xmlns:a16="http://schemas.microsoft.com/office/drawing/2014/main" id="{FC8F9002-731E-4928-B382-DE2B47D53A64}"/>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6" name="Rounded Rectangle 964">
                    <a:extLst>
                      <a:ext uri="{FF2B5EF4-FFF2-40B4-BE49-F238E27FC236}">
                        <a16:creationId xmlns:a16="http://schemas.microsoft.com/office/drawing/2014/main" id="{4AE67FA8-107D-4CD2-8E35-DB6376E67D5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7" name="Rounded Rectangle 965">
                    <a:extLst>
                      <a:ext uri="{FF2B5EF4-FFF2-40B4-BE49-F238E27FC236}">
                        <a16:creationId xmlns:a16="http://schemas.microsoft.com/office/drawing/2014/main" id="{5C6C3CE0-C533-409B-899C-2B07BDD62A8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8" name="Rounded Rectangle 966">
                    <a:extLst>
                      <a:ext uri="{FF2B5EF4-FFF2-40B4-BE49-F238E27FC236}">
                        <a16:creationId xmlns:a16="http://schemas.microsoft.com/office/drawing/2014/main" id="{BB74436E-EA98-4070-BB95-1726F34A69D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7" name="Group 46">
              <a:extLst>
                <a:ext uri="{FF2B5EF4-FFF2-40B4-BE49-F238E27FC236}">
                  <a16:creationId xmlns:a16="http://schemas.microsoft.com/office/drawing/2014/main" id="{D8882A8E-8737-455A-A9C7-579D30E3B905}"/>
                </a:ext>
              </a:extLst>
            </p:cNvPr>
            <p:cNvGrpSpPr/>
            <p:nvPr/>
          </p:nvGrpSpPr>
          <p:grpSpPr>
            <a:xfrm>
              <a:off x="4161290" y="1665279"/>
              <a:ext cx="248785" cy="354129"/>
              <a:chOff x="3688215" y="1741479"/>
              <a:chExt cx="248785" cy="354129"/>
            </a:xfrm>
          </p:grpSpPr>
          <p:grpSp>
            <p:nvGrpSpPr>
              <p:cNvPr id="81" name="Group 80">
                <a:extLst>
                  <a:ext uri="{FF2B5EF4-FFF2-40B4-BE49-F238E27FC236}">
                    <a16:creationId xmlns:a16="http://schemas.microsoft.com/office/drawing/2014/main" id="{9C745C46-A172-4CA6-A08C-6B8BF4F76EA6}"/>
                  </a:ext>
                </a:extLst>
              </p:cNvPr>
              <p:cNvGrpSpPr/>
              <p:nvPr/>
            </p:nvGrpSpPr>
            <p:grpSpPr>
              <a:xfrm>
                <a:off x="3688215" y="1926331"/>
                <a:ext cx="248785" cy="169277"/>
                <a:chOff x="3688215" y="2021581"/>
                <a:chExt cx="248785" cy="169277"/>
              </a:xfrm>
            </p:grpSpPr>
            <p:sp>
              <p:nvSpPr>
                <p:cNvPr id="89" name="Rounded Rectangle 957">
                  <a:extLst>
                    <a:ext uri="{FF2B5EF4-FFF2-40B4-BE49-F238E27FC236}">
                      <a16:creationId xmlns:a16="http://schemas.microsoft.com/office/drawing/2014/main" id="{556C1BDA-7D50-4C4D-865E-CD9ACC7183E9}"/>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90" name="TextBox 89">
                  <a:extLst>
                    <a:ext uri="{FF2B5EF4-FFF2-40B4-BE49-F238E27FC236}">
                      <a16:creationId xmlns:a16="http://schemas.microsoft.com/office/drawing/2014/main" id="{43AFF54C-74AF-4629-B232-0D15537A699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82" name="Group 81">
                <a:extLst>
                  <a:ext uri="{FF2B5EF4-FFF2-40B4-BE49-F238E27FC236}">
                    <a16:creationId xmlns:a16="http://schemas.microsoft.com/office/drawing/2014/main" id="{1A580DAE-9EBA-414C-8AAA-AE8D3A36ECD6}"/>
                  </a:ext>
                </a:extLst>
              </p:cNvPr>
              <p:cNvGrpSpPr/>
              <p:nvPr/>
            </p:nvGrpSpPr>
            <p:grpSpPr>
              <a:xfrm>
                <a:off x="3698307" y="1741479"/>
                <a:ext cx="228600" cy="228600"/>
                <a:chOff x="3693429" y="1741479"/>
                <a:chExt cx="320040" cy="320040"/>
              </a:xfrm>
            </p:grpSpPr>
            <p:sp>
              <p:nvSpPr>
                <p:cNvPr id="83" name="Rounded Rectangle 951">
                  <a:extLst>
                    <a:ext uri="{FF2B5EF4-FFF2-40B4-BE49-F238E27FC236}">
                      <a16:creationId xmlns:a16="http://schemas.microsoft.com/office/drawing/2014/main" id="{4029F3B4-45D8-4DD4-B561-79C5E23ACA8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84" name="Group 83">
                  <a:extLst>
                    <a:ext uri="{FF2B5EF4-FFF2-40B4-BE49-F238E27FC236}">
                      <a16:creationId xmlns:a16="http://schemas.microsoft.com/office/drawing/2014/main" id="{E51405F4-1913-4D09-A374-BCC69FEE17B8}"/>
                    </a:ext>
                  </a:extLst>
                </p:cNvPr>
                <p:cNvGrpSpPr/>
                <p:nvPr/>
              </p:nvGrpSpPr>
              <p:grpSpPr>
                <a:xfrm>
                  <a:off x="3896664" y="1776385"/>
                  <a:ext cx="57149" cy="235743"/>
                  <a:chOff x="4538014" y="1776385"/>
                  <a:chExt cx="57149" cy="235743"/>
                </a:xfrm>
              </p:grpSpPr>
              <p:sp>
                <p:nvSpPr>
                  <p:cNvPr id="85" name="Rounded Rectangle 953">
                    <a:extLst>
                      <a:ext uri="{FF2B5EF4-FFF2-40B4-BE49-F238E27FC236}">
                        <a16:creationId xmlns:a16="http://schemas.microsoft.com/office/drawing/2014/main" id="{E6179AA0-9298-48A8-A3D8-42C97003EB1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6" name="Rounded Rectangle 954">
                    <a:extLst>
                      <a:ext uri="{FF2B5EF4-FFF2-40B4-BE49-F238E27FC236}">
                        <a16:creationId xmlns:a16="http://schemas.microsoft.com/office/drawing/2014/main" id="{1A84619F-2ACC-42AA-A85D-C8BDBA5D5B1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7" name="Rounded Rectangle 955">
                    <a:extLst>
                      <a:ext uri="{FF2B5EF4-FFF2-40B4-BE49-F238E27FC236}">
                        <a16:creationId xmlns:a16="http://schemas.microsoft.com/office/drawing/2014/main" id="{8BF264B7-A6AC-47FC-A8F3-01590D70A25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8" name="Rounded Rectangle 956">
                    <a:extLst>
                      <a:ext uri="{FF2B5EF4-FFF2-40B4-BE49-F238E27FC236}">
                        <a16:creationId xmlns:a16="http://schemas.microsoft.com/office/drawing/2014/main" id="{4151D1FB-D3DD-43FF-8294-0D13E304911D}"/>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8" name="Group 47">
              <a:extLst>
                <a:ext uri="{FF2B5EF4-FFF2-40B4-BE49-F238E27FC236}">
                  <a16:creationId xmlns:a16="http://schemas.microsoft.com/office/drawing/2014/main" id="{CBF6F311-581A-4B21-8F02-2FDD455E6E62}"/>
                </a:ext>
              </a:extLst>
            </p:cNvPr>
            <p:cNvGrpSpPr/>
            <p:nvPr/>
          </p:nvGrpSpPr>
          <p:grpSpPr>
            <a:xfrm>
              <a:off x="4399415" y="1665279"/>
              <a:ext cx="248785" cy="354129"/>
              <a:chOff x="3688215" y="1741479"/>
              <a:chExt cx="248785" cy="354129"/>
            </a:xfrm>
          </p:grpSpPr>
          <p:grpSp>
            <p:nvGrpSpPr>
              <p:cNvPr id="71" name="Group 70">
                <a:extLst>
                  <a:ext uri="{FF2B5EF4-FFF2-40B4-BE49-F238E27FC236}">
                    <a16:creationId xmlns:a16="http://schemas.microsoft.com/office/drawing/2014/main" id="{3403DB00-109E-46B5-9126-809E7CFEB7AA}"/>
                  </a:ext>
                </a:extLst>
              </p:cNvPr>
              <p:cNvGrpSpPr/>
              <p:nvPr/>
            </p:nvGrpSpPr>
            <p:grpSpPr>
              <a:xfrm>
                <a:off x="3688215" y="1926331"/>
                <a:ext cx="248785" cy="169277"/>
                <a:chOff x="3688215" y="2021581"/>
                <a:chExt cx="248785" cy="169277"/>
              </a:xfrm>
            </p:grpSpPr>
            <p:sp>
              <p:nvSpPr>
                <p:cNvPr id="79" name="Rounded Rectangle 947">
                  <a:extLst>
                    <a:ext uri="{FF2B5EF4-FFF2-40B4-BE49-F238E27FC236}">
                      <a16:creationId xmlns:a16="http://schemas.microsoft.com/office/drawing/2014/main" id="{E1247EA4-F714-4CC7-BE8A-14734D56EA4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80" name="TextBox 79">
                  <a:extLst>
                    <a:ext uri="{FF2B5EF4-FFF2-40B4-BE49-F238E27FC236}">
                      <a16:creationId xmlns:a16="http://schemas.microsoft.com/office/drawing/2014/main" id="{B86B8BC6-4F5A-4B9A-83E7-A5A60C253786}"/>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72" name="Group 71">
                <a:extLst>
                  <a:ext uri="{FF2B5EF4-FFF2-40B4-BE49-F238E27FC236}">
                    <a16:creationId xmlns:a16="http://schemas.microsoft.com/office/drawing/2014/main" id="{2F7FAD67-A864-4BCE-8059-14B33E44D81B}"/>
                  </a:ext>
                </a:extLst>
              </p:cNvPr>
              <p:cNvGrpSpPr/>
              <p:nvPr/>
            </p:nvGrpSpPr>
            <p:grpSpPr>
              <a:xfrm>
                <a:off x="3698307" y="1741479"/>
                <a:ext cx="228600" cy="228600"/>
                <a:chOff x="3693429" y="1741479"/>
                <a:chExt cx="320040" cy="320040"/>
              </a:xfrm>
            </p:grpSpPr>
            <p:sp>
              <p:nvSpPr>
                <p:cNvPr id="73" name="Rounded Rectangle 941">
                  <a:extLst>
                    <a:ext uri="{FF2B5EF4-FFF2-40B4-BE49-F238E27FC236}">
                      <a16:creationId xmlns:a16="http://schemas.microsoft.com/office/drawing/2014/main" id="{81477E3A-22D0-4892-A617-A6B816E8BAAD}"/>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74" name="Group 73">
                  <a:extLst>
                    <a:ext uri="{FF2B5EF4-FFF2-40B4-BE49-F238E27FC236}">
                      <a16:creationId xmlns:a16="http://schemas.microsoft.com/office/drawing/2014/main" id="{95B14F4E-24BF-47FE-8133-458823C43D3B}"/>
                    </a:ext>
                  </a:extLst>
                </p:cNvPr>
                <p:cNvGrpSpPr/>
                <p:nvPr/>
              </p:nvGrpSpPr>
              <p:grpSpPr>
                <a:xfrm>
                  <a:off x="3896664" y="1776385"/>
                  <a:ext cx="57149" cy="235743"/>
                  <a:chOff x="4538014" y="1776385"/>
                  <a:chExt cx="57149" cy="235743"/>
                </a:xfrm>
              </p:grpSpPr>
              <p:sp>
                <p:nvSpPr>
                  <p:cNvPr id="75" name="Rounded Rectangle 943">
                    <a:extLst>
                      <a:ext uri="{FF2B5EF4-FFF2-40B4-BE49-F238E27FC236}">
                        <a16:creationId xmlns:a16="http://schemas.microsoft.com/office/drawing/2014/main" id="{DEB6C07A-3FDE-432E-9C1D-2DD1B34D9185}"/>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6" name="Rounded Rectangle 944">
                    <a:extLst>
                      <a:ext uri="{FF2B5EF4-FFF2-40B4-BE49-F238E27FC236}">
                        <a16:creationId xmlns:a16="http://schemas.microsoft.com/office/drawing/2014/main" id="{E31DD209-A50C-45A2-BC68-A06AE19B564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7" name="Rounded Rectangle 945">
                    <a:extLst>
                      <a:ext uri="{FF2B5EF4-FFF2-40B4-BE49-F238E27FC236}">
                        <a16:creationId xmlns:a16="http://schemas.microsoft.com/office/drawing/2014/main" id="{2209BAB9-2C0A-453C-A7C7-EDDFA6203C70}"/>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8" name="Rounded Rectangle 946">
                    <a:extLst>
                      <a:ext uri="{FF2B5EF4-FFF2-40B4-BE49-F238E27FC236}">
                        <a16:creationId xmlns:a16="http://schemas.microsoft.com/office/drawing/2014/main" id="{398FE498-C26E-4492-9D57-5DCC605C0A7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9" name="Group 48">
              <a:extLst>
                <a:ext uri="{FF2B5EF4-FFF2-40B4-BE49-F238E27FC236}">
                  <a16:creationId xmlns:a16="http://schemas.microsoft.com/office/drawing/2014/main" id="{A01CC2FC-DA7C-4864-8ED5-0F251A844D1B}"/>
                </a:ext>
              </a:extLst>
            </p:cNvPr>
            <p:cNvGrpSpPr/>
            <p:nvPr/>
          </p:nvGrpSpPr>
          <p:grpSpPr>
            <a:xfrm>
              <a:off x="4637540" y="1665279"/>
              <a:ext cx="248785" cy="354129"/>
              <a:chOff x="3688215" y="1741479"/>
              <a:chExt cx="248785" cy="354129"/>
            </a:xfrm>
          </p:grpSpPr>
          <p:grpSp>
            <p:nvGrpSpPr>
              <p:cNvPr id="61" name="Group 60">
                <a:extLst>
                  <a:ext uri="{FF2B5EF4-FFF2-40B4-BE49-F238E27FC236}">
                    <a16:creationId xmlns:a16="http://schemas.microsoft.com/office/drawing/2014/main" id="{F8917F1F-9A97-4EEE-BDE8-8847CC403B1F}"/>
                  </a:ext>
                </a:extLst>
              </p:cNvPr>
              <p:cNvGrpSpPr/>
              <p:nvPr/>
            </p:nvGrpSpPr>
            <p:grpSpPr>
              <a:xfrm>
                <a:off x="3688215" y="1926331"/>
                <a:ext cx="248785" cy="169277"/>
                <a:chOff x="3688215" y="2021581"/>
                <a:chExt cx="248785" cy="169277"/>
              </a:xfrm>
            </p:grpSpPr>
            <p:sp>
              <p:nvSpPr>
                <p:cNvPr id="69" name="Rounded Rectangle 937">
                  <a:extLst>
                    <a:ext uri="{FF2B5EF4-FFF2-40B4-BE49-F238E27FC236}">
                      <a16:creationId xmlns:a16="http://schemas.microsoft.com/office/drawing/2014/main" id="{CAE8CDC9-6370-4AD3-BE3E-55D51F4269E3}"/>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70" name="TextBox 69">
                  <a:extLst>
                    <a:ext uri="{FF2B5EF4-FFF2-40B4-BE49-F238E27FC236}">
                      <a16:creationId xmlns:a16="http://schemas.microsoft.com/office/drawing/2014/main" id="{90FD3E39-99E0-458B-9530-11C05E0F2F9A}"/>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62" name="Group 61">
                <a:extLst>
                  <a:ext uri="{FF2B5EF4-FFF2-40B4-BE49-F238E27FC236}">
                    <a16:creationId xmlns:a16="http://schemas.microsoft.com/office/drawing/2014/main" id="{95602CA4-FCEB-448F-806B-8BFAD8432D07}"/>
                  </a:ext>
                </a:extLst>
              </p:cNvPr>
              <p:cNvGrpSpPr/>
              <p:nvPr/>
            </p:nvGrpSpPr>
            <p:grpSpPr>
              <a:xfrm>
                <a:off x="3698307" y="1741479"/>
                <a:ext cx="228600" cy="228600"/>
                <a:chOff x="3693429" y="1741479"/>
                <a:chExt cx="320040" cy="320040"/>
              </a:xfrm>
            </p:grpSpPr>
            <p:sp>
              <p:nvSpPr>
                <p:cNvPr id="63" name="Rounded Rectangle 931">
                  <a:extLst>
                    <a:ext uri="{FF2B5EF4-FFF2-40B4-BE49-F238E27FC236}">
                      <a16:creationId xmlns:a16="http://schemas.microsoft.com/office/drawing/2014/main" id="{CE41F513-BD9F-4762-AEDC-21C3CAA5B2B9}"/>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64" name="Group 63">
                  <a:extLst>
                    <a:ext uri="{FF2B5EF4-FFF2-40B4-BE49-F238E27FC236}">
                      <a16:creationId xmlns:a16="http://schemas.microsoft.com/office/drawing/2014/main" id="{9DE3D559-ED6D-4424-BFA6-6F15290D245A}"/>
                    </a:ext>
                  </a:extLst>
                </p:cNvPr>
                <p:cNvGrpSpPr/>
                <p:nvPr/>
              </p:nvGrpSpPr>
              <p:grpSpPr>
                <a:xfrm>
                  <a:off x="3896664" y="1776385"/>
                  <a:ext cx="57149" cy="235743"/>
                  <a:chOff x="4538014" y="1776385"/>
                  <a:chExt cx="57149" cy="235743"/>
                </a:xfrm>
              </p:grpSpPr>
              <p:sp>
                <p:nvSpPr>
                  <p:cNvPr id="65" name="Rounded Rectangle 933">
                    <a:extLst>
                      <a:ext uri="{FF2B5EF4-FFF2-40B4-BE49-F238E27FC236}">
                        <a16:creationId xmlns:a16="http://schemas.microsoft.com/office/drawing/2014/main" id="{2BD38D35-268F-4F1A-8B85-67530A3A71EA}"/>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6" name="Rounded Rectangle 934">
                    <a:extLst>
                      <a:ext uri="{FF2B5EF4-FFF2-40B4-BE49-F238E27FC236}">
                        <a16:creationId xmlns:a16="http://schemas.microsoft.com/office/drawing/2014/main" id="{634DAA98-2F71-4840-81D0-6FBC27B60D15}"/>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7" name="Rounded Rectangle 935">
                    <a:extLst>
                      <a:ext uri="{FF2B5EF4-FFF2-40B4-BE49-F238E27FC236}">
                        <a16:creationId xmlns:a16="http://schemas.microsoft.com/office/drawing/2014/main" id="{7A576A3C-6211-4D07-BC4F-3782C765D582}"/>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8" name="Rounded Rectangle 936">
                    <a:extLst>
                      <a:ext uri="{FF2B5EF4-FFF2-40B4-BE49-F238E27FC236}">
                        <a16:creationId xmlns:a16="http://schemas.microsoft.com/office/drawing/2014/main" id="{8B390896-6761-4221-8EB7-39E7FF6FE819}"/>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0" name="Group 49">
              <a:extLst>
                <a:ext uri="{FF2B5EF4-FFF2-40B4-BE49-F238E27FC236}">
                  <a16:creationId xmlns:a16="http://schemas.microsoft.com/office/drawing/2014/main" id="{1724E47F-9D43-435D-9081-A95F1D048CF6}"/>
                </a:ext>
              </a:extLst>
            </p:cNvPr>
            <p:cNvGrpSpPr/>
            <p:nvPr/>
          </p:nvGrpSpPr>
          <p:grpSpPr>
            <a:xfrm>
              <a:off x="4875665" y="1665279"/>
              <a:ext cx="248785" cy="354129"/>
              <a:chOff x="3688215" y="1741479"/>
              <a:chExt cx="248785" cy="354129"/>
            </a:xfrm>
          </p:grpSpPr>
          <p:grpSp>
            <p:nvGrpSpPr>
              <p:cNvPr id="51" name="Group 50">
                <a:extLst>
                  <a:ext uri="{FF2B5EF4-FFF2-40B4-BE49-F238E27FC236}">
                    <a16:creationId xmlns:a16="http://schemas.microsoft.com/office/drawing/2014/main" id="{C8E018CF-0B39-4FBE-A576-E0879C371D5A}"/>
                  </a:ext>
                </a:extLst>
              </p:cNvPr>
              <p:cNvGrpSpPr/>
              <p:nvPr/>
            </p:nvGrpSpPr>
            <p:grpSpPr>
              <a:xfrm>
                <a:off x="3688215" y="1926331"/>
                <a:ext cx="248785" cy="169277"/>
                <a:chOff x="3688215" y="2021581"/>
                <a:chExt cx="248785" cy="169277"/>
              </a:xfrm>
            </p:grpSpPr>
            <p:sp>
              <p:nvSpPr>
                <p:cNvPr id="59" name="Rounded Rectangle 927">
                  <a:extLst>
                    <a:ext uri="{FF2B5EF4-FFF2-40B4-BE49-F238E27FC236}">
                      <a16:creationId xmlns:a16="http://schemas.microsoft.com/office/drawing/2014/main" id="{C116D6C7-1C23-460F-B6ED-0A3D73C7365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60" name="TextBox 59">
                  <a:extLst>
                    <a:ext uri="{FF2B5EF4-FFF2-40B4-BE49-F238E27FC236}">
                      <a16:creationId xmlns:a16="http://schemas.microsoft.com/office/drawing/2014/main" id="{F84B3AE4-382A-4E19-B2A4-77A1867F87D7}"/>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52" name="Group 51">
                <a:extLst>
                  <a:ext uri="{FF2B5EF4-FFF2-40B4-BE49-F238E27FC236}">
                    <a16:creationId xmlns:a16="http://schemas.microsoft.com/office/drawing/2014/main" id="{0AE92A7E-907A-4CCB-BE80-E211F20CBAFF}"/>
                  </a:ext>
                </a:extLst>
              </p:cNvPr>
              <p:cNvGrpSpPr/>
              <p:nvPr/>
            </p:nvGrpSpPr>
            <p:grpSpPr>
              <a:xfrm>
                <a:off x="3698307" y="1741479"/>
                <a:ext cx="228600" cy="228600"/>
                <a:chOff x="3693429" y="1741479"/>
                <a:chExt cx="320040" cy="320040"/>
              </a:xfrm>
            </p:grpSpPr>
            <p:sp>
              <p:nvSpPr>
                <p:cNvPr id="53" name="Rounded Rectangle 921">
                  <a:extLst>
                    <a:ext uri="{FF2B5EF4-FFF2-40B4-BE49-F238E27FC236}">
                      <a16:creationId xmlns:a16="http://schemas.microsoft.com/office/drawing/2014/main" id="{A3B4B377-CDAA-408D-9975-90F113B322B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54" name="Group 53">
                  <a:extLst>
                    <a:ext uri="{FF2B5EF4-FFF2-40B4-BE49-F238E27FC236}">
                      <a16:creationId xmlns:a16="http://schemas.microsoft.com/office/drawing/2014/main" id="{33CEF139-D215-4A4F-AFDE-FEDA0A420A1E}"/>
                    </a:ext>
                  </a:extLst>
                </p:cNvPr>
                <p:cNvGrpSpPr/>
                <p:nvPr/>
              </p:nvGrpSpPr>
              <p:grpSpPr>
                <a:xfrm>
                  <a:off x="3896664" y="1776385"/>
                  <a:ext cx="57149" cy="235743"/>
                  <a:chOff x="4538014" y="1776385"/>
                  <a:chExt cx="57149" cy="235743"/>
                </a:xfrm>
              </p:grpSpPr>
              <p:sp>
                <p:nvSpPr>
                  <p:cNvPr id="55" name="Rounded Rectangle 923">
                    <a:extLst>
                      <a:ext uri="{FF2B5EF4-FFF2-40B4-BE49-F238E27FC236}">
                        <a16:creationId xmlns:a16="http://schemas.microsoft.com/office/drawing/2014/main" id="{660567AE-051E-4929-AF77-3D78B7CA5A1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6" name="Rounded Rectangle 924">
                    <a:extLst>
                      <a:ext uri="{FF2B5EF4-FFF2-40B4-BE49-F238E27FC236}">
                        <a16:creationId xmlns:a16="http://schemas.microsoft.com/office/drawing/2014/main" id="{24883604-E6DC-445F-B650-6E77496AF3D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7" name="Rounded Rectangle 925">
                    <a:extLst>
                      <a:ext uri="{FF2B5EF4-FFF2-40B4-BE49-F238E27FC236}">
                        <a16:creationId xmlns:a16="http://schemas.microsoft.com/office/drawing/2014/main" id="{523B0A3A-9988-4C84-8F5D-95FE335320C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8" name="Rounded Rectangle 926">
                    <a:extLst>
                      <a:ext uri="{FF2B5EF4-FFF2-40B4-BE49-F238E27FC236}">
                        <a16:creationId xmlns:a16="http://schemas.microsoft.com/office/drawing/2014/main" id="{41E118C9-D98D-4860-9EB3-D537D137E42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11" name="Group 110">
            <a:extLst>
              <a:ext uri="{FF2B5EF4-FFF2-40B4-BE49-F238E27FC236}">
                <a16:creationId xmlns:a16="http://schemas.microsoft.com/office/drawing/2014/main" id="{7A086F1F-42D4-4805-99FB-29B7F2BE56DF}"/>
              </a:ext>
            </a:extLst>
          </p:cNvPr>
          <p:cNvGrpSpPr/>
          <p:nvPr/>
        </p:nvGrpSpPr>
        <p:grpSpPr>
          <a:xfrm>
            <a:off x="6635258" y="2220768"/>
            <a:ext cx="1436236" cy="354129"/>
            <a:chOff x="3688215" y="1665279"/>
            <a:chExt cx="1436235" cy="354129"/>
          </a:xfrm>
        </p:grpSpPr>
        <p:grpSp>
          <p:nvGrpSpPr>
            <p:cNvPr id="112" name="Group 111">
              <a:extLst>
                <a:ext uri="{FF2B5EF4-FFF2-40B4-BE49-F238E27FC236}">
                  <a16:creationId xmlns:a16="http://schemas.microsoft.com/office/drawing/2014/main" id="{DBD8741B-0A57-4225-8D23-DA49966F983F}"/>
                </a:ext>
              </a:extLst>
            </p:cNvPr>
            <p:cNvGrpSpPr/>
            <p:nvPr/>
          </p:nvGrpSpPr>
          <p:grpSpPr>
            <a:xfrm>
              <a:off x="3688215" y="1665279"/>
              <a:ext cx="248785" cy="354129"/>
              <a:chOff x="3688215" y="1741479"/>
              <a:chExt cx="248785" cy="354129"/>
            </a:xfrm>
          </p:grpSpPr>
          <p:grpSp>
            <p:nvGrpSpPr>
              <p:cNvPr id="168" name="Group 167">
                <a:extLst>
                  <a:ext uri="{FF2B5EF4-FFF2-40B4-BE49-F238E27FC236}">
                    <a16:creationId xmlns:a16="http://schemas.microsoft.com/office/drawing/2014/main" id="{366596AB-0F84-4131-A3A5-5D293FD769BF}"/>
                  </a:ext>
                </a:extLst>
              </p:cNvPr>
              <p:cNvGrpSpPr/>
              <p:nvPr/>
            </p:nvGrpSpPr>
            <p:grpSpPr>
              <a:xfrm>
                <a:off x="3688215" y="1926331"/>
                <a:ext cx="248785" cy="169277"/>
                <a:chOff x="3688215" y="2021581"/>
                <a:chExt cx="248785" cy="169277"/>
              </a:xfrm>
            </p:grpSpPr>
            <p:sp>
              <p:nvSpPr>
                <p:cNvPr id="176" name="Rounded Rectangle 1044">
                  <a:extLst>
                    <a:ext uri="{FF2B5EF4-FFF2-40B4-BE49-F238E27FC236}">
                      <a16:creationId xmlns:a16="http://schemas.microsoft.com/office/drawing/2014/main" id="{A8E34ACD-0419-4276-A622-0CD976C08D70}"/>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77" name="TextBox 176">
                  <a:extLst>
                    <a:ext uri="{FF2B5EF4-FFF2-40B4-BE49-F238E27FC236}">
                      <a16:creationId xmlns:a16="http://schemas.microsoft.com/office/drawing/2014/main" id="{FCDFCAA5-657A-4AFF-AEC9-0ECCB223C91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69" name="Group 168">
                <a:extLst>
                  <a:ext uri="{FF2B5EF4-FFF2-40B4-BE49-F238E27FC236}">
                    <a16:creationId xmlns:a16="http://schemas.microsoft.com/office/drawing/2014/main" id="{82AE8473-F3F8-438A-8977-230BFFCA1CCA}"/>
                  </a:ext>
                </a:extLst>
              </p:cNvPr>
              <p:cNvGrpSpPr/>
              <p:nvPr/>
            </p:nvGrpSpPr>
            <p:grpSpPr>
              <a:xfrm>
                <a:off x="3698307" y="1741479"/>
                <a:ext cx="228600" cy="228600"/>
                <a:chOff x="3693429" y="1741479"/>
                <a:chExt cx="320040" cy="320040"/>
              </a:xfrm>
            </p:grpSpPr>
            <p:sp>
              <p:nvSpPr>
                <p:cNvPr id="170" name="Rounded Rectangle 1038">
                  <a:extLst>
                    <a:ext uri="{FF2B5EF4-FFF2-40B4-BE49-F238E27FC236}">
                      <a16:creationId xmlns:a16="http://schemas.microsoft.com/office/drawing/2014/main" id="{566E6B20-7713-4739-B402-5EB3AE7C2BCC}"/>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71" name="Group 170">
                  <a:extLst>
                    <a:ext uri="{FF2B5EF4-FFF2-40B4-BE49-F238E27FC236}">
                      <a16:creationId xmlns:a16="http://schemas.microsoft.com/office/drawing/2014/main" id="{4B2AE77D-CA5B-4F00-A46D-20568B1768A7}"/>
                    </a:ext>
                  </a:extLst>
                </p:cNvPr>
                <p:cNvGrpSpPr/>
                <p:nvPr/>
              </p:nvGrpSpPr>
              <p:grpSpPr>
                <a:xfrm>
                  <a:off x="3896664" y="1776385"/>
                  <a:ext cx="57149" cy="235743"/>
                  <a:chOff x="4538014" y="1776385"/>
                  <a:chExt cx="57149" cy="235743"/>
                </a:xfrm>
              </p:grpSpPr>
              <p:sp>
                <p:nvSpPr>
                  <p:cNvPr id="172" name="Rounded Rectangle 1040">
                    <a:extLst>
                      <a:ext uri="{FF2B5EF4-FFF2-40B4-BE49-F238E27FC236}">
                        <a16:creationId xmlns:a16="http://schemas.microsoft.com/office/drawing/2014/main" id="{EC413D0F-C7AB-41E2-8B3B-C6A6F35AE11D}"/>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3" name="Rounded Rectangle 1041">
                    <a:extLst>
                      <a:ext uri="{FF2B5EF4-FFF2-40B4-BE49-F238E27FC236}">
                        <a16:creationId xmlns:a16="http://schemas.microsoft.com/office/drawing/2014/main" id="{232D2DF3-E2D7-4494-ADB4-BEFD14E879DD}"/>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4" name="Rounded Rectangle 1042">
                    <a:extLst>
                      <a:ext uri="{FF2B5EF4-FFF2-40B4-BE49-F238E27FC236}">
                        <a16:creationId xmlns:a16="http://schemas.microsoft.com/office/drawing/2014/main" id="{F065F808-0C53-41C0-925D-C41DE35ED6C7}"/>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5" name="Rounded Rectangle 1043">
                    <a:extLst>
                      <a:ext uri="{FF2B5EF4-FFF2-40B4-BE49-F238E27FC236}">
                        <a16:creationId xmlns:a16="http://schemas.microsoft.com/office/drawing/2014/main" id="{AFBCBA35-45C2-4461-835E-717DB77C2DF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3" name="Group 112">
              <a:extLst>
                <a:ext uri="{FF2B5EF4-FFF2-40B4-BE49-F238E27FC236}">
                  <a16:creationId xmlns:a16="http://schemas.microsoft.com/office/drawing/2014/main" id="{E07F3310-003E-4796-BD2E-018D60E6514B}"/>
                </a:ext>
              </a:extLst>
            </p:cNvPr>
            <p:cNvGrpSpPr/>
            <p:nvPr/>
          </p:nvGrpSpPr>
          <p:grpSpPr>
            <a:xfrm>
              <a:off x="3926340" y="1665279"/>
              <a:ext cx="248785" cy="354129"/>
              <a:chOff x="3688215" y="1741479"/>
              <a:chExt cx="248785" cy="354129"/>
            </a:xfrm>
          </p:grpSpPr>
          <p:grpSp>
            <p:nvGrpSpPr>
              <p:cNvPr id="158" name="Group 157">
                <a:extLst>
                  <a:ext uri="{FF2B5EF4-FFF2-40B4-BE49-F238E27FC236}">
                    <a16:creationId xmlns:a16="http://schemas.microsoft.com/office/drawing/2014/main" id="{AB569C13-932E-4D0F-9093-59CEA5C04D61}"/>
                  </a:ext>
                </a:extLst>
              </p:cNvPr>
              <p:cNvGrpSpPr/>
              <p:nvPr/>
            </p:nvGrpSpPr>
            <p:grpSpPr>
              <a:xfrm>
                <a:off x="3688215" y="1926331"/>
                <a:ext cx="248785" cy="169277"/>
                <a:chOff x="3688215" y="2021581"/>
                <a:chExt cx="248785" cy="169277"/>
              </a:xfrm>
            </p:grpSpPr>
            <p:sp>
              <p:nvSpPr>
                <p:cNvPr id="166" name="Rounded Rectangle 1034">
                  <a:extLst>
                    <a:ext uri="{FF2B5EF4-FFF2-40B4-BE49-F238E27FC236}">
                      <a16:creationId xmlns:a16="http://schemas.microsoft.com/office/drawing/2014/main" id="{E50E5A3D-6798-49D4-864C-2EE84A7F343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67" name="TextBox 166">
                  <a:extLst>
                    <a:ext uri="{FF2B5EF4-FFF2-40B4-BE49-F238E27FC236}">
                      <a16:creationId xmlns:a16="http://schemas.microsoft.com/office/drawing/2014/main" id="{A10AEAD4-4887-42F3-AEE8-DA99BDF26FF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59" name="Group 158">
                <a:extLst>
                  <a:ext uri="{FF2B5EF4-FFF2-40B4-BE49-F238E27FC236}">
                    <a16:creationId xmlns:a16="http://schemas.microsoft.com/office/drawing/2014/main" id="{4718A2A0-D59E-4938-88E9-BA3D3F30E8D8}"/>
                  </a:ext>
                </a:extLst>
              </p:cNvPr>
              <p:cNvGrpSpPr/>
              <p:nvPr/>
            </p:nvGrpSpPr>
            <p:grpSpPr>
              <a:xfrm>
                <a:off x="3698307" y="1741479"/>
                <a:ext cx="228600" cy="228600"/>
                <a:chOff x="3693429" y="1741479"/>
                <a:chExt cx="320040" cy="320040"/>
              </a:xfrm>
            </p:grpSpPr>
            <p:sp>
              <p:nvSpPr>
                <p:cNvPr id="160" name="Rounded Rectangle 1028">
                  <a:extLst>
                    <a:ext uri="{FF2B5EF4-FFF2-40B4-BE49-F238E27FC236}">
                      <a16:creationId xmlns:a16="http://schemas.microsoft.com/office/drawing/2014/main" id="{EBDEFAF3-2B89-4962-A0C5-8E3C9A7EBCB3}"/>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61" name="Group 160">
                  <a:extLst>
                    <a:ext uri="{FF2B5EF4-FFF2-40B4-BE49-F238E27FC236}">
                      <a16:creationId xmlns:a16="http://schemas.microsoft.com/office/drawing/2014/main" id="{A5E00487-65B8-466B-A6B9-71EC3B3889B5}"/>
                    </a:ext>
                  </a:extLst>
                </p:cNvPr>
                <p:cNvGrpSpPr/>
                <p:nvPr/>
              </p:nvGrpSpPr>
              <p:grpSpPr>
                <a:xfrm>
                  <a:off x="3896664" y="1776385"/>
                  <a:ext cx="57149" cy="235743"/>
                  <a:chOff x="4538014" y="1776385"/>
                  <a:chExt cx="57149" cy="235743"/>
                </a:xfrm>
              </p:grpSpPr>
              <p:sp>
                <p:nvSpPr>
                  <p:cNvPr id="162" name="Rounded Rectangle 1030">
                    <a:extLst>
                      <a:ext uri="{FF2B5EF4-FFF2-40B4-BE49-F238E27FC236}">
                        <a16:creationId xmlns:a16="http://schemas.microsoft.com/office/drawing/2014/main" id="{11C92236-C060-4FBB-9C3C-E86A4FA3ED0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3" name="Rounded Rectangle 1031">
                    <a:extLst>
                      <a:ext uri="{FF2B5EF4-FFF2-40B4-BE49-F238E27FC236}">
                        <a16:creationId xmlns:a16="http://schemas.microsoft.com/office/drawing/2014/main" id="{D88B3444-FEC4-411D-92E3-9EDA2294290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4" name="Rounded Rectangle 1032">
                    <a:extLst>
                      <a:ext uri="{FF2B5EF4-FFF2-40B4-BE49-F238E27FC236}">
                        <a16:creationId xmlns:a16="http://schemas.microsoft.com/office/drawing/2014/main" id="{8682E7BF-8B4D-41BF-8EF0-0AEC26490D3C}"/>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5" name="Rounded Rectangle 1033">
                    <a:extLst>
                      <a:ext uri="{FF2B5EF4-FFF2-40B4-BE49-F238E27FC236}">
                        <a16:creationId xmlns:a16="http://schemas.microsoft.com/office/drawing/2014/main" id="{0E478F1D-3E54-46E7-B912-8A380B6B39B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4" name="Group 113">
              <a:extLst>
                <a:ext uri="{FF2B5EF4-FFF2-40B4-BE49-F238E27FC236}">
                  <a16:creationId xmlns:a16="http://schemas.microsoft.com/office/drawing/2014/main" id="{1AF51B96-FF91-4142-973C-EC6BC3527608}"/>
                </a:ext>
              </a:extLst>
            </p:cNvPr>
            <p:cNvGrpSpPr/>
            <p:nvPr/>
          </p:nvGrpSpPr>
          <p:grpSpPr>
            <a:xfrm>
              <a:off x="4161290" y="1665279"/>
              <a:ext cx="248785" cy="354129"/>
              <a:chOff x="3688215" y="1741479"/>
              <a:chExt cx="248785" cy="354129"/>
            </a:xfrm>
          </p:grpSpPr>
          <p:grpSp>
            <p:nvGrpSpPr>
              <p:cNvPr id="148" name="Group 147">
                <a:extLst>
                  <a:ext uri="{FF2B5EF4-FFF2-40B4-BE49-F238E27FC236}">
                    <a16:creationId xmlns:a16="http://schemas.microsoft.com/office/drawing/2014/main" id="{D0F3F75F-2644-4C9B-BE9A-BB38FC21AE12}"/>
                  </a:ext>
                </a:extLst>
              </p:cNvPr>
              <p:cNvGrpSpPr/>
              <p:nvPr/>
            </p:nvGrpSpPr>
            <p:grpSpPr>
              <a:xfrm>
                <a:off x="3688215" y="1926331"/>
                <a:ext cx="248785" cy="169277"/>
                <a:chOff x="3688215" y="2021581"/>
                <a:chExt cx="248785" cy="169277"/>
              </a:xfrm>
            </p:grpSpPr>
            <p:sp>
              <p:nvSpPr>
                <p:cNvPr id="156" name="Rounded Rectangle 1024">
                  <a:extLst>
                    <a:ext uri="{FF2B5EF4-FFF2-40B4-BE49-F238E27FC236}">
                      <a16:creationId xmlns:a16="http://schemas.microsoft.com/office/drawing/2014/main" id="{E4062DB3-D250-4E28-8BBF-BE4B6B5E951D}"/>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57" name="TextBox 156">
                  <a:extLst>
                    <a:ext uri="{FF2B5EF4-FFF2-40B4-BE49-F238E27FC236}">
                      <a16:creationId xmlns:a16="http://schemas.microsoft.com/office/drawing/2014/main" id="{AA7C2103-1D69-4F56-8315-11131FF3D6F2}"/>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49" name="Group 148">
                <a:extLst>
                  <a:ext uri="{FF2B5EF4-FFF2-40B4-BE49-F238E27FC236}">
                    <a16:creationId xmlns:a16="http://schemas.microsoft.com/office/drawing/2014/main" id="{AC74CD2C-2365-496A-9BF0-61A694746CA0}"/>
                  </a:ext>
                </a:extLst>
              </p:cNvPr>
              <p:cNvGrpSpPr/>
              <p:nvPr/>
            </p:nvGrpSpPr>
            <p:grpSpPr>
              <a:xfrm>
                <a:off x="3698307" y="1741479"/>
                <a:ext cx="228600" cy="228600"/>
                <a:chOff x="3693429" y="1741479"/>
                <a:chExt cx="320040" cy="320040"/>
              </a:xfrm>
            </p:grpSpPr>
            <p:sp>
              <p:nvSpPr>
                <p:cNvPr id="150" name="Rounded Rectangle 1018">
                  <a:extLst>
                    <a:ext uri="{FF2B5EF4-FFF2-40B4-BE49-F238E27FC236}">
                      <a16:creationId xmlns:a16="http://schemas.microsoft.com/office/drawing/2014/main" id="{9A7441BD-15E6-4611-8B3A-98E20EE70316}"/>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51" name="Group 150">
                  <a:extLst>
                    <a:ext uri="{FF2B5EF4-FFF2-40B4-BE49-F238E27FC236}">
                      <a16:creationId xmlns:a16="http://schemas.microsoft.com/office/drawing/2014/main" id="{CF9EACFE-A47C-48A1-9CA5-DBDD6D2552A5}"/>
                    </a:ext>
                  </a:extLst>
                </p:cNvPr>
                <p:cNvGrpSpPr/>
                <p:nvPr/>
              </p:nvGrpSpPr>
              <p:grpSpPr>
                <a:xfrm>
                  <a:off x="3896664" y="1776385"/>
                  <a:ext cx="57149" cy="235743"/>
                  <a:chOff x="4538014" y="1776385"/>
                  <a:chExt cx="57149" cy="235743"/>
                </a:xfrm>
              </p:grpSpPr>
              <p:sp>
                <p:nvSpPr>
                  <p:cNvPr id="152" name="Rounded Rectangle 1020">
                    <a:extLst>
                      <a:ext uri="{FF2B5EF4-FFF2-40B4-BE49-F238E27FC236}">
                        <a16:creationId xmlns:a16="http://schemas.microsoft.com/office/drawing/2014/main" id="{108E7D01-A648-462E-9881-DB0CFE46336D}"/>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3" name="Rounded Rectangle 1021">
                    <a:extLst>
                      <a:ext uri="{FF2B5EF4-FFF2-40B4-BE49-F238E27FC236}">
                        <a16:creationId xmlns:a16="http://schemas.microsoft.com/office/drawing/2014/main" id="{8C8DB547-984F-4161-965E-D1ABAABDB4B7}"/>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4" name="Rounded Rectangle 1022">
                    <a:extLst>
                      <a:ext uri="{FF2B5EF4-FFF2-40B4-BE49-F238E27FC236}">
                        <a16:creationId xmlns:a16="http://schemas.microsoft.com/office/drawing/2014/main" id="{EC0BB50D-E659-40AA-B22E-F3E19098861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5" name="Rounded Rectangle 1023">
                    <a:extLst>
                      <a:ext uri="{FF2B5EF4-FFF2-40B4-BE49-F238E27FC236}">
                        <a16:creationId xmlns:a16="http://schemas.microsoft.com/office/drawing/2014/main" id="{EEABBA94-B922-4C16-8DAE-8BB2DAD810C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5" name="Group 114">
              <a:extLst>
                <a:ext uri="{FF2B5EF4-FFF2-40B4-BE49-F238E27FC236}">
                  <a16:creationId xmlns:a16="http://schemas.microsoft.com/office/drawing/2014/main" id="{5BDDFD4A-C06E-4043-86B7-188882C94DB9}"/>
                </a:ext>
              </a:extLst>
            </p:cNvPr>
            <p:cNvGrpSpPr/>
            <p:nvPr/>
          </p:nvGrpSpPr>
          <p:grpSpPr>
            <a:xfrm>
              <a:off x="4399415" y="1665279"/>
              <a:ext cx="248785" cy="354129"/>
              <a:chOff x="3688215" y="1741479"/>
              <a:chExt cx="248785" cy="354129"/>
            </a:xfrm>
          </p:grpSpPr>
          <p:grpSp>
            <p:nvGrpSpPr>
              <p:cNvPr id="138" name="Group 137">
                <a:extLst>
                  <a:ext uri="{FF2B5EF4-FFF2-40B4-BE49-F238E27FC236}">
                    <a16:creationId xmlns:a16="http://schemas.microsoft.com/office/drawing/2014/main" id="{C7B7DD8C-62DE-41FB-85F7-007F5B6FEC29}"/>
                  </a:ext>
                </a:extLst>
              </p:cNvPr>
              <p:cNvGrpSpPr/>
              <p:nvPr/>
            </p:nvGrpSpPr>
            <p:grpSpPr>
              <a:xfrm>
                <a:off x="3688215" y="1926331"/>
                <a:ext cx="248785" cy="169277"/>
                <a:chOff x="3688215" y="2021581"/>
                <a:chExt cx="248785" cy="169277"/>
              </a:xfrm>
            </p:grpSpPr>
            <p:sp>
              <p:nvSpPr>
                <p:cNvPr id="146" name="Rounded Rectangle 1014">
                  <a:extLst>
                    <a:ext uri="{FF2B5EF4-FFF2-40B4-BE49-F238E27FC236}">
                      <a16:creationId xmlns:a16="http://schemas.microsoft.com/office/drawing/2014/main" id="{32A046EE-69DC-43D0-8B19-8C71FCCD2A75}"/>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47" name="TextBox 146">
                  <a:extLst>
                    <a:ext uri="{FF2B5EF4-FFF2-40B4-BE49-F238E27FC236}">
                      <a16:creationId xmlns:a16="http://schemas.microsoft.com/office/drawing/2014/main" id="{CCBEE39F-8A65-4DE5-BF10-2D8A4575B886}"/>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39" name="Group 138">
                <a:extLst>
                  <a:ext uri="{FF2B5EF4-FFF2-40B4-BE49-F238E27FC236}">
                    <a16:creationId xmlns:a16="http://schemas.microsoft.com/office/drawing/2014/main" id="{FC5805FF-AC8E-4115-B4B1-A24A84756B24}"/>
                  </a:ext>
                </a:extLst>
              </p:cNvPr>
              <p:cNvGrpSpPr/>
              <p:nvPr/>
            </p:nvGrpSpPr>
            <p:grpSpPr>
              <a:xfrm>
                <a:off x="3698307" y="1741479"/>
                <a:ext cx="228600" cy="228600"/>
                <a:chOff x="3693429" y="1741479"/>
                <a:chExt cx="320040" cy="320040"/>
              </a:xfrm>
            </p:grpSpPr>
            <p:sp>
              <p:nvSpPr>
                <p:cNvPr id="140" name="Rounded Rectangle 1008">
                  <a:extLst>
                    <a:ext uri="{FF2B5EF4-FFF2-40B4-BE49-F238E27FC236}">
                      <a16:creationId xmlns:a16="http://schemas.microsoft.com/office/drawing/2014/main" id="{F04C2973-2592-4475-B3E3-FA087F61610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41" name="Group 140">
                  <a:extLst>
                    <a:ext uri="{FF2B5EF4-FFF2-40B4-BE49-F238E27FC236}">
                      <a16:creationId xmlns:a16="http://schemas.microsoft.com/office/drawing/2014/main" id="{801DF09B-C0D6-4864-B10F-0B68DB78D56E}"/>
                    </a:ext>
                  </a:extLst>
                </p:cNvPr>
                <p:cNvGrpSpPr/>
                <p:nvPr/>
              </p:nvGrpSpPr>
              <p:grpSpPr>
                <a:xfrm>
                  <a:off x="3896664" y="1776385"/>
                  <a:ext cx="57149" cy="235743"/>
                  <a:chOff x="4538014" y="1776385"/>
                  <a:chExt cx="57149" cy="235743"/>
                </a:xfrm>
              </p:grpSpPr>
              <p:sp>
                <p:nvSpPr>
                  <p:cNvPr id="142" name="Rounded Rectangle 1010">
                    <a:extLst>
                      <a:ext uri="{FF2B5EF4-FFF2-40B4-BE49-F238E27FC236}">
                        <a16:creationId xmlns:a16="http://schemas.microsoft.com/office/drawing/2014/main" id="{059B416E-0A67-4E1E-A4F0-CA0AD076750B}"/>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3" name="Rounded Rectangle 1011">
                    <a:extLst>
                      <a:ext uri="{FF2B5EF4-FFF2-40B4-BE49-F238E27FC236}">
                        <a16:creationId xmlns:a16="http://schemas.microsoft.com/office/drawing/2014/main" id="{2E631C2B-1C90-416B-9C1F-380595573964}"/>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4" name="Rounded Rectangle 1012">
                    <a:extLst>
                      <a:ext uri="{FF2B5EF4-FFF2-40B4-BE49-F238E27FC236}">
                        <a16:creationId xmlns:a16="http://schemas.microsoft.com/office/drawing/2014/main" id="{A7082D9E-D413-48F7-9ADB-64CED0FCE6B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5" name="Rounded Rectangle 1013">
                    <a:extLst>
                      <a:ext uri="{FF2B5EF4-FFF2-40B4-BE49-F238E27FC236}">
                        <a16:creationId xmlns:a16="http://schemas.microsoft.com/office/drawing/2014/main" id="{06CFE788-3EE4-40FE-B23F-FA55BFC4BBC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6" name="Group 115">
              <a:extLst>
                <a:ext uri="{FF2B5EF4-FFF2-40B4-BE49-F238E27FC236}">
                  <a16:creationId xmlns:a16="http://schemas.microsoft.com/office/drawing/2014/main" id="{C2CB7C23-1CB0-4C27-B6DE-F5DFB3D65D7E}"/>
                </a:ext>
              </a:extLst>
            </p:cNvPr>
            <p:cNvGrpSpPr/>
            <p:nvPr/>
          </p:nvGrpSpPr>
          <p:grpSpPr>
            <a:xfrm>
              <a:off x="4637540" y="1665279"/>
              <a:ext cx="248785" cy="354129"/>
              <a:chOff x="3688215" y="1741479"/>
              <a:chExt cx="248785" cy="354129"/>
            </a:xfrm>
          </p:grpSpPr>
          <p:grpSp>
            <p:nvGrpSpPr>
              <p:cNvPr id="128" name="Group 127">
                <a:extLst>
                  <a:ext uri="{FF2B5EF4-FFF2-40B4-BE49-F238E27FC236}">
                    <a16:creationId xmlns:a16="http://schemas.microsoft.com/office/drawing/2014/main" id="{B91FB509-AD56-4A63-B3FA-74B846CC8AAF}"/>
                  </a:ext>
                </a:extLst>
              </p:cNvPr>
              <p:cNvGrpSpPr/>
              <p:nvPr/>
            </p:nvGrpSpPr>
            <p:grpSpPr>
              <a:xfrm>
                <a:off x="3688215" y="1926331"/>
                <a:ext cx="248785" cy="169277"/>
                <a:chOff x="3688215" y="2021581"/>
                <a:chExt cx="248785" cy="169277"/>
              </a:xfrm>
            </p:grpSpPr>
            <p:sp>
              <p:nvSpPr>
                <p:cNvPr id="136" name="Rounded Rectangle 1004">
                  <a:extLst>
                    <a:ext uri="{FF2B5EF4-FFF2-40B4-BE49-F238E27FC236}">
                      <a16:creationId xmlns:a16="http://schemas.microsoft.com/office/drawing/2014/main" id="{DBA91956-5F58-4BE1-9FCE-11718E4FFFD4}"/>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37" name="TextBox 136">
                  <a:extLst>
                    <a:ext uri="{FF2B5EF4-FFF2-40B4-BE49-F238E27FC236}">
                      <a16:creationId xmlns:a16="http://schemas.microsoft.com/office/drawing/2014/main" id="{E4D41011-CA5A-4199-B145-BE39C93A2E7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29" name="Group 128">
                <a:extLst>
                  <a:ext uri="{FF2B5EF4-FFF2-40B4-BE49-F238E27FC236}">
                    <a16:creationId xmlns:a16="http://schemas.microsoft.com/office/drawing/2014/main" id="{F57A0763-305B-4F65-8F13-02C13823B481}"/>
                  </a:ext>
                </a:extLst>
              </p:cNvPr>
              <p:cNvGrpSpPr/>
              <p:nvPr/>
            </p:nvGrpSpPr>
            <p:grpSpPr>
              <a:xfrm>
                <a:off x="3698307" y="1741479"/>
                <a:ext cx="228600" cy="228600"/>
                <a:chOff x="3693429" y="1741479"/>
                <a:chExt cx="320040" cy="320040"/>
              </a:xfrm>
            </p:grpSpPr>
            <p:sp>
              <p:nvSpPr>
                <p:cNvPr id="130" name="Rounded Rectangle 998">
                  <a:extLst>
                    <a:ext uri="{FF2B5EF4-FFF2-40B4-BE49-F238E27FC236}">
                      <a16:creationId xmlns:a16="http://schemas.microsoft.com/office/drawing/2014/main" id="{53FBFE57-4761-4B31-9A80-1F456F4B32C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31" name="Group 130">
                  <a:extLst>
                    <a:ext uri="{FF2B5EF4-FFF2-40B4-BE49-F238E27FC236}">
                      <a16:creationId xmlns:a16="http://schemas.microsoft.com/office/drawing/2014/main" id="{20B4E0F3-1962-486F-AAB1-D5B63E5D9321}"/>
                    </a:ext>
                  </a:extLst>
                </p:cNvPr>
                <p:cNvGrpSpPr/>
                <p:nvPr/>
              </p:nvGrpSpPr>
              <p:grpSpPr>
                <a:xfrm>
                  <a:off x="3896664" y="1776385"/>
                  <a:ext cx="57149" cy="235743"/>
                  <a:chOff x="4538014" y="1776385"/>
                  <a:chExt cx="57149" cy="235743"/>
                </a:xfrm>
              </p:grpSpPr>
              <p:sp>
                <p:nvSpPr>
                  <p:cNvPr id="132" name="Rounded Rectangle 1000">
                    <a:extLst>
                      <a:ext uri="{FF2B5EF4-FFF2-40B4-BE49-F238E27FC236}">
                        <a16:creationId xmlns:a16="http://schemas.microsoft.com/office/drawing/2014/main" id="{02ABA4CD-B202-4CB3-9985-D3D9F30183C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3" name="Rounded Rectangle 1001">
                    <a:extLst>
                      <a:ext uri="{FF2B5EF4-FFF2-40B4-BE49-F238E27FC236}">
                        <a16:creationId xmlns:a16="http://schemas.microsoft.com/office/drawing/2014/main" id="{A02D8011-DAC5-4E30-A50E-F74BB94A6CA3}"/>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4" name="Rounded Rectangle 1002">
                    <a:extLst>
                      <a:ext uri="{FF2B5EF4-FFF2-40B4-BE49-F238E27FC236}">
                        <a16:creationId xmlns:a16="http://schemas.microsoft.com/office/drawing/2014/main" id="{A44770C1-7717-402D-BC40-638BDD707951}"/>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5" name="Rounded Rectangle 1003">
                    <a:extLst>
                      <a:ext uri="{FF2B5EF4-FFF2-40B4-BE49-F238E27FC236}">
                        <a16:creationId xmlns:a16="http://schemas.microsoft.com/office/drawing/2014/main" id="{93E91F48-F3C5-4109-9983-3941DDDC2F03}"/>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7" name="Group 116">
              <a:extLst>
                <a:ext uri="{FF2B5EF4-FFF2-40B4-BE49-F238E27FC236}">
                  <a16:creationId xmlns:a16="http://schemas.microsoft.com/office/drawing/2014/main" id="{118BFF01-59DD-4D96-8665-286DA8BF21B3}"/>
                </a:ext>
              </a:extLst>
            </p:cNvPr>
            <p:cNvGrpSpPr/>
            <p:nvPr/>
          </p:nvGrpSpPr>
          <p:grpSpPr>
            <a:xfrm>
              <a:off x="4875665" y="1665279"/>
              <a:ext cx="248785" cy="354129"/>
              <a:chOff x="3688215" y="1741479"/>
              <a:chExt cx="248785" cy="354129"/>
            </a:xfrm>
          </p:grpSpPr>
          <p:grpSp>
            <p:nvGrpSpPr>
              <p:cNvPr id="118" name="Group 117">
                <a:extLst>
                  <a:ext uri="{FF2B5EF4-FFF2-40B4-BE49-F238E27FC236}">
                    <a16:creationId xmlns:a16="http://schemas.microsoft.com/office/drawing/2014/main" id="{546062A9-FEDB-4A29-A653-444D3077EFB8}"/>
                  </a:ext>
                </a:extLst>
              </p:cNvPr>
              <p:cNvGrpSpPr/>
              <p:nvPr/>
            </p:nvGrpSpPr>
            <p:grpSpPr>
              <a:xfrm>
                <a:off x="3688215" y="1926331"/>
                <a:ext cx="248785" cy="169277"/>
                <a:chOff x="3688215" y="2021581"/>
                <a:chExt cx="248785" cy="169277"/>
              </a:xfrm>
            </p:grpSpPr>
            <p:sp>
              <p:nvSpPr>
                <p:cNvPr id="126" name="Rounded Rectangle 994">
                  <a:extLst>
                    <a:ext uri="{FF2B5EF4-FFF2-40B4-BE49-F238E27FC236}">
                      <a16:creationId xmlns:a16="http://schemas.microsoft.com/office/drawing/2014/main" id="{A18C3965-C677-4AB5-92BE-102187B47DE7}"/>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27" name="TextBox 126">
                  <a:extLst>
                    <a:ext uri="{FF2B5EF4-FFF2-40B4-BE49-F238E27FC236}">
                      <a16:creationId xmlns:a16="http://schemas.microsoft.com/office/drawing/2014/main" id="{232649E9-C7AB-4E0B-B98D-AB60D937CF47}"/>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19" name="Group 118">
                <a:extLst>
                  <a:ext uri="{FF2B5EF4-FFF2-40B4-BE49-F238E27FC236}">
                    <a16:creationId xmlns:a16="http://schemas.microsoft.com/office/drawing/2014/main" id="{238F631A-F117-448A-BE1C-7052C7029D36}"/>
                  </a:ext>
                </a:extLst>
              </p:cNvPr>
              <p:cNvGrpSpPr/>
              <p:nvPr/>
            </p:nvGrpSpPr>
            <p:grpSpPr>
              <a:xfrm>
                <a:off x="3698307" y="1741479"/>
                <a:ext cx="228600" cy="228600"/>
                <a:chOff x="3693429" y="1741479"/>
                <a:chExt cx="320040" cy="320040"/>
              </a:xfrm>
            </p:grpSpPr>
            <p:sp>
              <p:nvSpPr>
                <p:cNvPr id="120" name="Rounded Rectangle 988">
                  <a:extLst>
                    <a:ext uri="{FF2B5EF4-FFF2-40B4-BE49-F238E27FC236}">
                      <a16:creationId xmlns:a16="http://schemas.microsoft.com/office/drawing/2014/main" id="{C49B37E4-E1AB-4FB1-9D6B-0F1DA306A0E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21" name="Group 120">
                  <a:extLst>
                    <a:ext uri="{FF2B5EF4-FFF2-40B4-BE49-F238E27FC236}">
                      <a16:creationId xmlns:a16="http://schemas.microsoft.com/office/drawing/2014/main" id="{7C5DBB63-B527-4331-9618-E192F6FA84DB}"/>
                    </a:ext>
                  </a:extLst>
                </p:cNvPr>
                <p:cNvGrpSpPr/>
                <p:nvPr/>
              </p:nvGrpSpPr>
              <p:grpSpPr>
                <a:xfrm>
                  <a:off x="3896664" y="1776385"/>
                  <a:ext cx="57149" cy="235743"/>
                  <a:chOff x="4538014" y="1776385"/>
                  <a:chExt cx="57149" cy="235743"/>
                </a:xfrm>
              </p:grpSpPr>
              <p:sp>
                <p:nvSpPr>
                  <p:cNvPr id="122" name="Rounded Rectangle 990">
                    <a:extLst>
                      <a:ext uri="{FF2B5EF4-FFF2-40B4-BE49-F238E27FC236}">
                        <a16:creationId xmlns:a16="http://schemas.microsoft.com/office/drawing/2014/main" id="{79A3DA4C-4F57-4EC5-B34E-F50125D1E85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3" name="Rounded Rectangle 991">
                    <a:extLst>
                      <a:ext uri="{FF2B5EF4-FFF2-40B4-BE49-F238E27FC236}">
                        <a16:creationId xmlns:a16="http://schemas.microsoft.com/office/drawing/2014/main" id="{C5B32ABD-0366-445A-B2D2-5488FF6DD090}"/>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4" name="Rounded Rectangle 992">
                    <a:extLst>
                      <a:ext uri="{FF2B5EF4-FFF2-40B4-BE49-F238E27FC236}">
                        <a16:creationId xmlns:a16="http://schemas.microsoft.com/office/drawing/2014/main" id="{761D8B88-D651-40C6-A0D0-F844961E8188}"/>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5" name="Rounded Rectangle 993">
                    <a:extLst>
                      <a:ext uri="{FF2B5EF4-FFF2-40B4-BE49-F238E27FC236}">
                        <a16:creationId xmlns:a16="http://schemas.microsoft.com/office/drawing/2014/main" id="{1DAB0122-FB48-41D2-A1BE-56DAD2D64C3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78" name="Group 177">
            <a:extLst>
              <a:ext uri="{FF2B5EF4-FFF2-40B4-BE49-F238E27FC236}">
                <a16:creationId xmlns:a16="http://schemas.microsoft.com/office/drawing/2014/main" id="{3D3EF702-6C80-420C-A883-863B6457209E}"/>
              </a:ext>
            </a:extLst>
          </p:cNvPr>
          <p:cNvGrpSpPr/>
          <p:nvPr/>
        </p:nvGrpSpPr>
        <p:grpSpPr>
          <a:xfrm>
            <a:off x="6762392" y="2520816"/>
            <a:ext cx="1185863" cy="165100"/>
            <a:chOff x="3755024" y="2263775"/>
            <a:chExt cx="1185863" cy="123825"/>
          </a:xfrm>
        </p:grpSpPr>
        <p:cxnSp>
          <p:nvCxnSpPr>
            <p:cNvPr id="179" name="Straight Arrow Connector 178">
              <a:extLst>
                <a:ext uri="{FF2B5EF4-FFF2-40B4-BE49-F238E27FC236}">
                  <a16:creationId xmlns:a16="http://schemas.microsoft.com/office/drawing/2014/main" id="{26272CE4-7AC6-4CBE-A1C0-4C1EBFFB5417}"/>
                </a:ext>
              </a:extLst>
            </p:cNvPr>
            <p:cNvCxnSpPr/>
            <p:nvPr/>
          </p:nvCxnSpPr>
          <p:spPr>
            <a:xfrm>
              <a:off x="3993149"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0" name="Straight Arrow Connector 179">
              <a:extLst>
                <a:ext uri="{FF2B5EF4-FFF2-40B4-BE49-F238E27FC236}">
                  <a16:creationId xmlns:a16="http://schemas.microsoft.com/office/drawing/2014/main" id="{1E403E9C-1458-4182-9073-2A23B24DBFBF}"/>
                </a:ext>
              </a:extLst>
            </p:cNvPr>
            <p:cNvCxnSpPr/>
            <p:nvPr/>
          </p:nvCxnSpPr>
          <p:spPr>
            <a:xfrm>
              <a:off x="422651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1" name="Straight Arrow Connector 180">
              <a:extLst>
                <a:ext uri="{FF2B5EF4-FFF2-40B4-BE49-F238E27FC236}">
                  <a16:creationId xmlns:a16="http://schemas.microsoft.com/office/drawing/2014/main" id="{948E5A98-A890-43AF-9CC1-88AF493980D2}"/>
                </a:ext>
              </a:extLst>
            </p:cNvPr>
            <p:cNvCxnSpPr/>
            <p:nvPr/>
          </p:nvCxnSpPr>
          <p:spPr>
            <a:xfrm>
              <a:off x="4467018"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2" name="Straight Arrow Connector 181">
              <a:extLst>
                <a:ext uri="{FF2B5EF4-FFF2-40B4-BE49-F238E27FC236}">
                  <a16:creationId xmlns:a16="http://schemas.microsoft.com/office/drawing/2014/main" id="{75898F7E-611D-44D2-979F-537826F5D647}"/>
                </a:ext>
              </a:extLst>
            </p:cNvPr>
            <p:cNvCxnSpPr/>
            <p:nvPr/>
          </p:nvCxnSpPr>
          <p:spPr>
            <a:xfrm>
              <a:off x="470276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3" name="Straight Arrow Connector 182">
              <a:extLst>
                <a:ext uri="{FF2B5EF4-FFF2-40B4-BE49-F238E27FC236}">
                  <a16:creationId xmlns:a16="http://schemas.microsoft.com/office/drawing/2014/main" id="{092FC513-5742-4B1A-AEB5-DC30995A766D}"/>
                </a:ext>
              </a:extLst>
            </p:cNvPr>
            <p:cNvCxnSpPr/>
            <p:nvPr/>
          </p:nvCxnSpPr>
          <p:spPr>
            <a:xfrm>
              <a:off x="4940887"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4" name="Straight Arrow Connector 183">
              <a:extLst>
                <a:ext uri="{FF2B5EF4-FFF2-40B4-BE49-F238E27FC236}">
                  <a16:creationId xmlns:a16="http://schemas.microsoft.com/office/drawing/2014/main" id="{7C87549D-5401-4644-A0BB-25147E3DC895}"/>
                </a:ext>
              </a:extLst>
            </p:cNvPr>
            <p:cNvCxnSpPr/>
            <p:nvPr/>
          </p:nvCxnSpPr>
          <p:spPr>
            <a:xfrm>
              <a:off x="3755024"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grpSp>
      <p:sp>
        <p:nvSpPr>
          <p:cNvPr id="185" name="TextBox 184">
            <a:extLst>
              <a:ext uri="{FF2B5EF4-FFF2-40B4-BE49-F238E27FC236}">
                <a16:creationId xmlns:a16="http://schemas.microsoft.com/office/drawing/2014/main" id="{FCCE98FE-4743-430F-8A81-C17C5FF32F94}"/>
              </a:ext>
            </a:extLst>
          </p:cNvPr>
          <p:cNvSpPr txBox="1"/>
          <p:nvPr/>
        </p:nvSpPr>
        <p:spPr>
          <a:xfrm>
            <a:off x="8037155" y="4896802"/>
            <a:ext cx="917938" cy="277000"/>
          </a:xfrm>
          <a:prstGeom prst="rect">
            <a:avLst/>
          </a:prstGeom>
          <a:noFill/>
        </p:spPr>
        <p:txBody>
          <a:bodyPr wrap="square" lIns="91433" tIns="45716" rIns="91433" bIns="45716" rtlCol="0">
            <a:spAutoFit/>
          </a:bodyPr>
          <a:lstStyle/>
          <a:p>
            <a:pPr algn="ctr" defTabSz="457020"/>
            <a:r>
              <a:rPr lang="en-US" sz="1200" b="1" dirty="0">
                <a:solidFill>
                  <a:srgbClr val="FFC000"/>
                </a:solidFill>
              </a:rPr>
              <a:t>IO Bus</a:t>
            </a:r>
          </a:p>
        </p:txBody>
      </p:sp>
      <p:cxnSp>
        <p:nvCxnSpPr>
          <p:cNvPr id="186" name="Straight Arrow Connector 185">
            <a:extLst>
              <a:ext uri="{FF2B5EF4-FFF2-40B4-BE49-F238E27FC236}">
                <a16:creationId xmlns:a16="http://schemas.microsoft.com/office/drawing/2014/main" id="{0C8DD761-5C25-4F00-AAF2-F0BA349931E7}"/>
              </a:ext>
            </a:extLst>
          </p:cNvPr>
          <p:cNvCxnSpPr/>
          <p:nvPr/>
        </p:nvCxnSpPr>
        <p:spPr>
          <a:xfrm>
            <a:off x="8214368" y="5211395"/>
            <a:ext cx="561976" cy="0"/>
          </a:xfrm>
          <a:prstGeom prst="straightConnector1">
            <a:avLst/>
          </a:prstGeom>
          <a:noFill/>
          <a:ln w="25400" cap="flat" cmpd="sng" algn="ctr">
            <a:solidFill>
              <a:srgbClr val="FFC000"/>
            </a:solidFill>
            <a:prstDash val="solid"/>
            <a:headEnd type="triangle"/>
            <a:tailEnd type="triangle"/>
          </a:ln>
          <a:effectLst>
            <a:outerShdw blurRad="40000" dist="20000" dir="5400000" rotWithShape="0">
              <a:srgbClr val="000000">
                <a:alpha val="38000"/>
              </a:srgbClr>
            </a:outerShdw>
          </a:effectLst>
          <a:scene3d>
            <a:camera prst="orthographicFront"/>
            <a:lightRig rig="threePt" dir="t"/>
          </a:scene3d>
          <a:sp3d>
            <a:bevelT w="12700" h="19050"/>
          </a:sp3d>
        </p:spPr>
      </p:cxnSp>
      <p:sp>
        <p:nvSpPr>
          <p:cNvPr id="187" name="TextBox 186">
            <a:extLst>
              <a:ext uri="{FF2B5EF4-FFF2-40B4-BE49-F238E27FC236}">
                <a16:creationId xmlns:a16="http://schemas.microsoft.com/office/drawing/2014/main" id="{6217F108-5E2B-4024-BD03-EAD00BD96A4A}"/>
              </a:ext>
            </a:extLst>
          </p:cNvPr>
          <p:cNvSpPr txBox="1"/>
          <p:nvPr/>
        </p:nvSpPr>
        <p:spPr>
          <a:xfrm>
            <a:off x="8621555" y="1374939"/>
            <a:ext cx="2022560" cy="338554"/>
          </a:xfrm>
          <a:prstGeom prst="rect">
            <a:avLst/>
          </a:prstGeom>
          <a:noFill/>
        </p:spPr>
        <p:txBody>
          <a:bodyPr wrap="square" lIns="91433" tIns="45716" rIns="91433" bIns="45716" rtlCol="0">
            <a:spAutoFit/>
          </a:bodyPr>
          <a:lstStyle/>
          <a:p>
            <a:pPr algn="ctr" defTabSz="457020"/>
            <a:r>
              <a:rPr lang="en-US" sz="1600" dirty="0">
                <a:solidFill>
                  <a:srgbClr val="000000">
                    <a:lumMod val="65000"/>
                    <a:lumOff val="35000"/>
                  </a:srgbClr>
                </a:solidFill>
              </a:rPr>
              <a:t>GPU</a:t>
            </a:r>
          </a:p>
        </p:txBody>
      </p:sp>
      <p:sp>
        <p:nvSpPr>
          <p:cNvPr id="188" name="TextBox 187">
            <a:extLst>
              <a:ext uri="{FF2B5EF4-FFF2-40B4-BE49-F238E27FC236}">
                <a16:creationId xmlns:a16="http://schemas.microsoft.com/office/drawing/2014/main" id="{EBB4CCC4-9660-47F2-A405-BC3C5857D6BA}"/>
              </a:ext>
            </a:extLst>
          </p:cNvPr>
          <p:cNvSpPr txBox="1"/>
          <p:nvPr/>
        </p:nvSpPr>
        <p:spPr>
          <a:xfrm>
            <a:off x="6551212" y="1374939"/>
            <a:ext cx="1589407" cy="338554"/>
          </a:xfrm>
          <a:prstGeom prst="rect">
            <a:avLst/>
          </a:prstGeom>
          <a:noFill/>
        </p:spPr>
        <p:txBody>
          <a:bodyPr wrap="square" lIns="91433" tIns="45716" rIns="91433" bIns="45716" rtlCol="0">
            <a:spAutoFit/>
          </a:bodyPr>
          <a:lstStyle/>
          <a:p>
            <a:pPr algn="ctr" defTabSz="457020"/>
            <a:r>
              <a:rPr lang="en-US" sz="1600" dirty="0">
                <a:solidFill>
                  <a:srgbClr val="595959"/>
                </a:solidFill>
              </a:rPr>
              <a:t>CPU</a:t>
            </a:r>
          </a:p>
        </p:txBody>
      </p:sp>
      <p:grpSp>
        <p:nvGrpSpPr>
          <p:cNvPr id="189" name="Group 188">
            <a:extLst>
              <a:ext uri="{FF2B5EF4-FFF2-40B4-BE49-F238E27FC236}">
                <a16:creationId xmlns:a16="http://schemas.microsoft.com/office/drawing/2014/main" id="{7EA81155-5FAE-4FEE-9E50-DD44AB71BD65}"/>
              </a:ext>
            </a:extLst>
          </p:cNvPr>
          <p:cNvGrpSpPr/>
          <p:nvPr/>
        </p:nvGrpSpPr>
        <p:grpSpPr>
          <a:xfrm>
            <a:off x="8976570" y="1882641"/>
            <a:ext cx="1314450" cy="1533526"/>
            <a:chOff x="5946775" y="1625600"/>
            <a:chExt cx="1314450" cy="1533525"/>
          </a:xfrm>
        </p:grpSpPr>
        <p:grpSp>
          <p:nvGrpSpPr>
            <p:cNvPr id="190" name="Group 189">
              <a:extLst>
                <a:ext uri="{FF2B5EF4-FFF2-40B4-BE49-F238E27FC236}">
                  <a16:creationId xmlns:a16="http://schemas.microsoft.com/office/drawing/2014/main" id="{DB3AF9A6-80F5-4012-870D-3E85C880D10B}"/>
                </a:ext>
              </a:extLst>
            </p:cNvPr>
            <p:cNvGrpSpPr/>
            <p:nvPr/>
          </p:nvGrpSpPr>
          <p:grpSpPr>
            <a:xfrm>
              <a:off x="5946775" y="1625600"/>
              <a:ext cx="133350" cy="1533525"/>
              <a:chOff x="5946775" y="1625600"/>
              <a:chExt cx="133350" cy="1533525"/>
            </a:xfrm>
          </p:grpSpPr>
          <p:sp>
            <p:nvSpPr>
              <p:cNvPr id="303" name="Rectangle 302">
                <a:extLst>
                  <a:ext uri="{FF2B5EF4-FFF2-40B4-BE49-F238E27FC236}">
                    <a16:creationId xmlns:a16="http://schemas.microsoft.com/office/drawing/2014/main" id="{6AFAB840-A8FB-4251-AF8D-36CF9DEDBDA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04" name="Rectangle 303">
                <a:extLst>
                  <a:ext uri="{FF2B5EF4-FFF2-40B4-BE49-F238E27FC236}">
                    <a16:creationId xmlns:a16="http://schemas.microsoft.com/office/drawing/2014/main" id="{61283F33-47EE-43AE-9BD0-2988132AC5F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5" name="Rectangle 304">
                <a:extLst>
                  <a:ext uri="{FF2B5EF4-FFF2-40B4-BE49-F238E27FC236}">
                    <a16:creationId xmlns:a16="http://schemas.microsoft.com/office/drawing/2014/main" id="{F8886105-BBE4-4959-81C6-1FE07D746EE4}"/>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6" name="Rectangle 305">
                <a:extLst>
                  <a:ext uri="{FF2B5EF4-FFF2-40B4-BE49-F238E27FC236}">
                    <a16:creationId xmlns:a16="http://schemas.microsoft.com/office/drawing/2014/main" id="{B0306BD0-23E3-4107-833E-09990D4B299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7" name="Rectangle 306">
                <a:extLst>
                  <a:ext uri="{FF2B5EF4-FFF2-40B4-BE49-F238E27FC236}">
                    <a16:creationId xmlns:a16="http://schemas.microsoft.com/office/drawing/2014/main" id="{8C717D95-E995-458B-AF26-93BA51AEE205}"/>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8" name="Rectangle 307">
                <a:extLst>
                  <a:ext uri="{FF2B5EF4-FFF2-40B4-BE49-F238E27FC236}">
                    <a16:creationId xmlns:a16="http://schemas.microsoft.com/office/drawing/2014/main" id="{5D211282-9A94-4907-8F0B-0D4E24ADC724}"/>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9" name="Rectangle 308">
                <a:extLst>
                  <a:ext uri="{FF2B5EF4-FFF2-40B4-BE49-F238E27FC236}">
                    <a16:creationId xmlns:a16="http://schemas.microsoft.com/office/drawing/2014/main" id="{7A7720C4-E29D-4B3B-B6E5-AAF09DC5641E}"/>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0" name="Rectangle 309">
                <a:extLst>
                  <a:ext uri="{FF2B5EF4-FFF2-40B4-BE49-F238E27FC236}">
                    <a16:creationId xmlns:a16="http://schemas.microsoft.com/office/drawing/2014/main" id="{B01BEDA4-C80F-43AE-803A-4A5A61F313F9}"/>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1" name="Rectangle 310">
                <a:extLst>
                  <a:ext uri="{FF2B5EF4-FFF2-40B4-BE49-F238E27FC236}">
                    <a16:creationId xmlns:a16="http://schemas.microsoft.com/office/drawing/2014/main" id="{DC75B1C5-708E-48D8-85BF-44213C55C6FC}"/>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2" name="Rectangle 311">
                <a:extLst>
                  <a:ext uri="{FF2B5EF4-FFF2-40B4-BE49-F238E27FC236}">
                    <a16:creationId xmlns:a16="http://schemas.microsoft.com/office/drawing/2014/main" id="{F89E08C6-50A9-4C7A-8D10-D68C24BC80A4}"/>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3" name="Rectangle 312">
                <a:extLst>
                  <a:ext uri="{FF2B5EF4-FFF2-40B4-BE49-F238E27FC236}">
                    <a16:creationId xmlns:a16="http://schemas.microsoft.com/office/drawing/2014/main" id="{D59E95F1-25A0-4181-9AC1-FBA68BE13D5D}"/>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4" name="Rectangle 313">
                <a:extLst>
                  <a:ext uri="{FF2B5EF4-FFF2-40B4-BE49-F238E27FC236}">
                    <a16:creationId xmlns:a16="http://schemas.microsoft.com/office/drawing/2014/main" id="{8BD43106-B940-4AD3-8285-3EB4E2180A9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5" name="Rectangle 314">
                <a:extLst>
                  <a:ext uri="{FF2B5EF4-FFF2-40B4-BE49-F238E27FC236}">
                    <a16:creationId xmlns:a16="http://schemas.microsoft.com/office/drawing/2014/main" id="{F432BB4B-B4E3-440F-B5BF-9662762D37BB}"/>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6" name="Rectangle 315">
                <a:extLst>
                  <a:ext uri="{FF2B5EF4-FFF2-40B4-BE49-F238E27FC236}">
                    <a16:creationId xmlns:a16="http://schemas.microsoft.com/office/drawing/2014/main" id="{9FF785B6-6944-41A1-9BAD-27DDD9C0FACC}"/>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7" name="Rectangle 316">
                <a:extLst>
                  <a:ext uri="{FF2B5EF4-FFF2-40B4-BE49-F238E27FC236}">
                    <a16:creationId xmlns:a16="http://schemas.microsoft.com/office/drawing/2014/main" id="{2A0D36F9-361D-42AF-A020-F5FA29B020E5}"/>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1" name="Group 190">
              <a:extLst>
                <a:ext uri="{FF2B5EF4-FFF2-40B4-BE49-F238E27FC236}">
                  <a16:creationId xmlns:a16="http://schemas.microsoft.com/office/drawing/2014/main" id="{7A4442D5-408B-40C5-97DB-EC073C558125}"/>
                </a:ext>
              </a:extLst>
            </p:cNvPr>
            <p:cNvGrpSpPr/>
            <p:nvPr/>
          </p:nvGrpSpPr>
          <p:grpSpPr>
            <a:xfrm>
              <a:off x="6115050" y="1625600"/>
              <a:ext cx="133350" cy="1533525"/>
              <a:chOff x="5946775" y="1625600"/>
              <a:chExt cx="133350" cy="1533525"/>
            </a:xfrm>
          </p:grpSpPr>
          <p:sp>
            <p:nvSpPr>
              <p:cNvPr id="288" name="Rectangle 287">
                <a:extLst>
                  <a:ext uri="{FF2B5EF4-FFF2-40B4-BE49-F238E27FC236}">
                    <a16:creationId xmlns:a16="http://schemas.microsoft.com/office/drawing/2014/main" id="{B16C3B20-C5FE-431B-8B60-872AC77FAE2B}"/>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89" name="Rectangle 288">
                <a:extLst>
                  <a:ext uri="{FF2B5EF4-FFF2-40B4-BE49-F238E27FC236}">
                    <a16:creationId xmlns:a16="http://schemas.microsoft.com/office/drawing/2014/main" id="{318CA433-56F8-4ECC-A13F-0C95384FAD5A}"/>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0" name="Rectangle 289">
                <a:extLst>
                  <a:ext uri="{FF2B5EF4-FFF2-40B4-BE49-F238E27FC236}">
                    <a16:creationId xmlns:a16="http://schemas.microsoft.com/office/drawing/2014/main" id="{942C9755-BB32-4EA0-9256-40CB6858FE23}"/>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1" name="Rectangle 290">
                <a:extLst>
                  <a:ext uri="{FF2B5EF4-FFF2-40B4-BE49-F238E27FC236}">
                    <a16:creationId xmlns:a16="http://schemas.microsoft.com/office/drawing/2014/main" id="{CA266EA0-DAD7-4CD4-B774-18DBA179723B}"/>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2" name="Rectangle 291">
                <a:extLst>
                  <a:ext uri="{FF2B5EF4-FFF2-40B4-BE49-F238E27FC236}">
                    <a16:creationId xmlns:a16="http://schemas.microsoft.com/office/drawing/2014/main" id="{A11A4950-6E66-4DEF-B749-D53FDE88277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3" name="Rectangle 292">
                <a:extLst>
                  <a:ext uri="{FF2B5EF4-FFF2-40B4-BE49-F238E27FC236}">
                    <a16:creationId xmlns:a16="http://schemas.microsoft.com/office/drawing/2014/main" id="{E595FA5E-D6E0-4F0F-AAD9-E4A0D7742D4D}"/>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4" name="Rectangle 293">
                <a:extLst>
                  <a:ext uri="{FF2B5EF4-FFF2-40B4-BE49-F238E27FC236}">
                    <a16:creationId xmlns:a16="http://schemas.microsoft.com/office/drawing/2014/main" id="{D04EB9EB-5EF9-4BC3-9031-C119C32C3603}"/>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5" name="Rectangle 294">
                <a:extLst>
                  <a:ext uri="{FF2B5EF4-FFF2-40B4-BE49-F238E27FC236}">
                    <a16:creationId xmlns:a16="http://schemas.microsoft.com/office/drawing/2014/main" id="{A09C34EE-FEE9-44C5-BDFA-D0B13014DEC7}"/>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6" name="Rectangle 295">
                <a:extLst>
                  <a:ext uri="{FF2B5EF4-FFF2-40B4-BE49-F238E27FC236}">
                    <a16:creationId xmlns:a16="http://schemas.microsoft.com/office/drawing/2014/main" id="{20992D6C-AFE3-4C84-AB43-269C51D5CADE}"/>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7" name="Rectangle 296">
                <a:extLst>
                  <a:ext uri="{FF2B5EF4-FFF2-40B4-BE49-F238E27FC236}">
                    <a16:creationId xmlns:a16="http://schemas.microsoft.com/office/drawing/2014/main" id="{DCC5E2FD-6CC0-4A25-874A-994FA4C77364}"/>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8" name="Rectangle 297">
                <a:extLst>
                  <a:ext uri="{FF2B5EF4-FFF2-40B4-BE49-F238E27FC236}">
                    <a16:creationId xmlns:a16="http://schemas.microsoft.com/office/drawing/2014/main" id="{10A4E2C1-0D38-43A5-B202-6F3FDE4E736C}"/>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9" name="Rectangle 298">
                <a:extLst>
                  <a:ext uri="{FF2B5EF4-FFF2-40B4-BE49-F238E27FC236}">
                    <a16:creationId xmlns:a16="http://schemas.microsoft.com/office/drawing/2014/main" id="{607F6C5A-1C25-4B10-8146-D00FEA537843}"/>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0" name="Rectangle 299">
                <a:extLst>
                  <a:ext uri="{FF2B5EF4-FFF2-40B4-BE49-F238E27FC236}">
                    <a16:creationId xmlns:a16="http://schemas.microsoft.com/office/drawing/2014/main" id="{04D02834-4AC8-4146-96D9-19EA7CAAEB15}"/>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1" name="Rectangle 300">
                <a:extLst>
                  <a:ext uri="{FF2B5EF4-FFF2-40B4-BE49-F238E27FC236}">
                    <a16:creationId xmlns:a16="http://schemas.microsoft.com/office/drawing/2014/main" id="{FDC018F3-C277-476D-B80B-5F5B93BD4E9F}"/>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2" name="Rectangle 301">
                <a:extLst>
                  <a:ext uri="{FF2B5EF4-FFF2-40B4-BE49-F238E27FC236}">
                    <a16:creationId xmlns:a16="http://schemas.microsoft.com/office/drawing/2014/main" id="{145D77AD-ACBB-42A3-8740-044599FBEEA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2" name="Group 191">
              <a:extLst>
                <a:ext uri="{FF2B5EF4-FFF2-40B4-BE49-F238E27FC236}">
                  <a16:creationId xmlns:a16="http://schemas.microsoft.com/office/drawing/2014/main" id="{49068172-30EA-4E32-B0B3-96E50366129F}"/>
                </a:ext>
              </a:extLst>
            </p:cNvPr>
            <p:cNvGrpSpPr/>
            <p:nvPr/>
          </p:nvGrpSpPr>
          <p:grpSpPr>
            <a:xfrm>
              <a:off x="6283325" y="1625600"/>
              <a:ext cx="133350" cy="1533525"/>
              <a:chOff x="5946775" y="1625600"/>
              <a:chExt cx="133350" cy="1533525"/>
            </a:xfrm>
          </p:grpSpPr>
          <p:sp>
            <p:nvSpPr>
              <p:cNvPr id="273" name="Rectangle 272">
                <a:extLst>
                  <a:ext uri="{FF2B5EF4-FFF2-40B4-BE49-F238E27FC236}">
                    <a16:creationId xmlns:a16="http://schemas.microsoft.com/office/drawing/2014/main" id="{3B6883F3-F2D2-4158-8C61-5DFB021FE5F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74" name="Rectangle 273">
                <a:extLst>
                  <a:ext uri="{FF2B5EF4-FFF2-40B4-BE49-F238E27FC236}">
                    <a16:creationId xmlns:a16="http://schemas.microsoft.com/office/drawing/2014/main" id="{8549A2E7-DDCE-4AE8-90ED-9C75ECEEDF4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5" name="Rectangle 274">
                <a:extLst>
                  <a:ext uri="{FF2B5EF4-FFF2-40B4-BE49-F238E27FC236}">
                    <a16:creationId xmlns:a16="http://schemas.microsoft.com/office/drawing/2014/main" id="{2270E76F-9E4A-4B1C-9D2E-2D8C12A88395}"/>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6" name="Rectangle 275">
                <a:extLst>
                  <a:ext uri="{FF2B5EF4-FFF2-40B4-BE49-F238E27FC236}">
                    <a16:creationId xmlns:a16="http://schemas.microsoft.com/office/drawing/2014/main" id="{B9454FC6-76AD-429E-88D9-0A8F87826338}"/>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7" name="Rectangle 276">
                <a:extLst>
                  <a:ext uri="{FF2B5EF4-FFF2-40B4-BE49-F238E27FC236}">
                    <a16:creationId xmlns:a16="http://schemas.microsoft.com/office/drawing/2014/main" id="{C1391A53-0906-4597-8868-81647DBFD40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8" name="Rectangle 277">
                <a:extLst>
                  <a:ext uri="{FF2B5EF4-FFF2-40B4-BE49-F238E27FC236}">
                    <a16:creationId xmlns:a16="http://schemas.microsoft.com/office/drawing/2014/main" id="{AF55D1C1-B17D-4FEE-9536-5F0C6F45458F}"/>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9" name="Rectangle 278">
                <a:extLst>
                  <a:ext uri="{FF2B5EF4-FFF2-40B4-BE49-F238E27FC236}">
                    <a16:creationId xmlns:a16="http://schemas.microsoft.com/office/drawing/2014/main" id="{4BF12BEA-54A8-4C2C-B72E-EBE4133AE8E3}"/>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0" name="Rectangle 279">
                <a:extLst>
                  <a:ext uri="{FF2B5EF4-FFF2-40B4-BE49-F238E27FC236}">
                    <a16:creationId xmlns:a16="http://schemas.microsoft.com/office/drawing/2014/main" id="{1CA8BEB6-B550-473E-A5D3-0AE1B0D1ECEE}"/>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1" name="Rectangle 280">
                <a:extLst>
                  <a:ext uri="{FF2B5EF4-FFF2-40B4-BE49-F238E27FC236}">
                    <a16:creationId xmlns:a16="http://schemas.microsoft.com/office/drawing/2014/main" id="{8C71D730-2537-49D2-A6F8-2286102B545D}"/>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2" name="Rectangle 281">
                <a:extLst>
                  <a:ext uri="{FF2B5EF4-FFF2-40B4-BE49-F238E27FC236}">
                    <a16:creationId xmlns:a16="http://schemas.microsoft.com/office/drawing/2014/main" id="{04988D4E-0599-4BC0-8961-9DDF2AC07B9D}"/>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3" name="Rectangle 282">
                <a:extLst>
                  <a:ext uri="{FF2B5EF4-FFF2-40B4-BE49-F238E27FC236}">
                    <a16:creationId xmlns:a16="http://schemas.microsoft.com/office/drawing/2014/main" id="{A9A03673-08FD-45E9-8A2C-BF3EBE5D58F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4" name="Rectangle 283">
                <a:extLst>
                  <a:ext uri="{FF2B5EF4-FFF2-40B4-BE49-F238E27FC236}">
                    <a16:creationId xmlns:a16="http://schemas.microsoft.com/office/drawing/2014/main" id="{768DD216-BA1B-4FD0-9775-AF49CF2EE3D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5" name="Rectangle 284">
                <a:extLst>
                  <a:ext uri="{FF2B5EF4-FFF2-40B4-BE49-F238E27FC236}">
                    <a16:creationId xmlns:a16="http://schemas.microsoft.com/office/drawing/2014/main" id="{69470CB8-8F39-49CA-A870-E1849C78063F}"/>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6" name="Rectangle 285">
                <a:extLst>
                  <a:ext uri="{FF2B5EF4-FFF2-40B4-BE49-F238E27FC236}">
                    <a16:creationId xmlns:a16="http://schemas.microsoft.com/office/drawing/2014/main" id="{4FA00361-EAA5-412D-8EAF-6ABED4337F1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7" name="Rectangle 286">
                <a:extLst>
                  <a:ext uri="{FF2B5EF4-FFF2-40B4-BE49-F238E27FC236}">
                    <a16:creationId xmlns:a16="http://schemas.microsoft.com/office/drawing/2014/main" id="{44F50AF9-280D-4A01-9075-336AC2B6CD1F}"/>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3" name="Group 192">
              <a:extLst>
                <a:ext uri="{FF2B5EF4-FFF2-40B4-BE49-F238E27FC236}">
                  <a16:creationId xmlns:a16="http://schemas.microsoft.com/office/drawing/2014/main" id="{88A69E19-E837-4B3D-8074-8389746D26F1}"/>
                </a:ext>
              </a:extLst>
            </p:cNvPr>
            <p:cNvGrpSpPr/>
            <p:nvPr/>
          </p:nvGrpSpPr>
          <p:grpSpPr>
            <a:xfrm>
              <a:off x="6451600" y="1625600"/>
              <a:ext cx="133350" cy="1533525"/>
              <a:chOff x="5946775" y="1625600"/>
              <a:chExt cx="133350" cy="1533525"/>
            </a:xfrm>
          </p:grpSpPr>
          <p:sp>
            <p:nvSpPr>
              <p:cNvPr id="258" name="Rectangle 257">
                <a:extLst>
                  <a:ext uri="{FF2B5EF4-FFF2-40B4-BE49-F238E27FC236}">
                    <a16:creationId xmlns:a16="http://schemas.microsoft.com/office/drawing/2014/main" id="{7D602FC8-D4EB-4288-B1CA-630810A48466}"/>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59" name="Rectangle 258">
                <a:extLst>
                  <a:ext uri="{FF2B5EF4-FFF2-40B4-BE49-F238E27FC236}">
                    <a16:creationId xmlns:a16="http://schemas.microsoft.com/office/drawing/2014/main" id="{7B9F5097-89F3-4903-BD6E-0D94B2E801C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0" name="Rectangle 259">
                <a:extLst>
                  <a:ext uri="{FF2B5EF4-FFF2-40B4-BE49-F238E27FC236}">
                    <a16:creationId xmlns:a16="http://schemas.microsoft.com/office/drawing/2014/main" id="{BDE78F8B-2234-44EC-B63F-3A5C5D18EEE9}"/>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1" name="Rectangle 260">
                <a:extLst>
                  <a:ext uri="{FF2B5EF4-FFF2-40B4-BE49-F238E27FC236}">
                    <a16:creationId xmlns:a16="http://schemas.microsoft.com/office/drawing/2014/main" id="{847D23FA-D4B6-445F-B742-7780745FC04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2" name="Rectangle 261">
                <a:extLst>
                  <a:ext uri="{FF2B5EF4-FFF2-40B4-BE49-F238E27FC236}">
                    <a16:creationId xmlns:a16="http://schemas.microsoft.com/office/drawing/2014/main" id="{BFCC52F5-217F-4513-9706-4711A5B8B81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3" name="Rectangle 262">
                <a:extLst>
                  <a:ext uri="{FF2B5EF4-FFF2-40B4-BE49-F238E27FC236}">
                    <a16:creationId xmlns:a16="http://schemas.microsoft.com/office/drawing/2014/main" id="{6524F88B-1458-4856-BF56-CE934433FC89}"/>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4" name="Rectangle 263">
                <a:extLst>
                  <a:ext uri="{FF2B5EF4-FFF2-40B4-BE49-F238E27FC236}">
                    <a16:creationId xmlns:a16="http://schemas.microsoft.com/office/drawing/2014/main" id="{9CF2F6B5-5FD9-4DF5-8E64-2F81AB1BEEFA}"/>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5" name="Rectangle 264">
                <a:extLst>
                  <a:ext uri="{FF2B5EF4-FFF2-40B4-BE49-F238E27FC236}">
                    <a16:creationId xmlns:a16="http://schemas.microsoft.com/office/drawing/2014/main" id="{CEBE4DA5-66D8-45E6-959E-F62019264F5E}"/>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6" name="Rectangle 265">
                <a:extLst>
                  <a:ext uri="{FF2B5EF4-FFF2-40B4-BE49-F238E27FC236}">
                    <a16:creationId xmlns:a16="http://schemas.microsoft.com/office/drawing/2014/main" id="{607245A1-D49F-4154-A28D-5D2D8CACB06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7" name="Rectangle 266">
                <a:extLst>
                  <a:ext uri="{FF2B5EF4-FFF2-40B4-BE49-F238E27FC236}">
                    <a16:creationId xmlns:a16="http://schemas.microsoft.com/office/drawing/2014/main" id="{3D1512E7-8AB6-4E1A-BDF7-53C3B03A1965}"/>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8" name="Rectangle 267">
                <a:extLst>
                  <a:ext uri="{FF2B5EF4-FFF2-40B4-BE49-F238E27FC236}">
                    <a16:creationId xmlns:a16="http://schemas.microsoft.com/office/drawing/2014/main" id="{F67B46B1-D98D-48F7-8A09-4DB174D52D2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9" name="Rectangle 268">
                <a:extLst>
                  <a:ext uri="{FF2B5EF4-FFF2-40B4-BE49-F238E27FC236}">
                    <a16:creationId xmlns:a16="http://schemas.microsoft.com/office/drawing/2014/main" id="{DD67D7BE-AF42-46E1-8105-DB2C5EE5594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0" name="Rectangle 269">
                <a:extLst>
                  <a:ext uri="{FF2B5EF4-FFF2-40B4-BE49-F238E27FC236}">
                    <a16:creationId xmlns:a16="http://schemas.microsoft.com/office/drawing/2014/main" id="{8DC667D5-4D37-451D-B6E9-7824254DE875}"/>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1" name="Rectangle 270">
                <a:extLst>
                  <a:ext uri="{FF2B5EF4-FFF2-40B4-BE49-F238E27FC236}">
                    <a16:creationId xmlns:a16="http://schemas.microsoft.com/office/drawing/2014/main" id="{64FFF4C5-ABDC-4AAF-8BF2-350C90D1D78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2" name="Rectangle 271">
                <a:extLst>
                  <a:ext uri="{FF2B5EF4-FFF2-40B4-BE49-F238E27FC236}">
                    <a16:creationId xmlns:a16="http://schemas.microsoft.com/office/drawing/2014/main" id="{0F6121AA-1844-4665-A03A-6C3EE4B6885A}"/>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4" name="Group 193">
              <a:extLst>
                <a:ext uri="{FF2B5EF4-FFF2-40B4-BE49-F238E27FC236}">
                  <a16:creationId xmlns:a16="http://schemas.microsoft.com/office/drawing/2014/main" id="{60785878-C9D1-4F8C-BF04-055D25DE50EC}"/>
                </a:ext>
              </a:extLst>
            </p:cNvPr>
            <p:cNvGrpSpPr/>
            <p:nvPr/>
          </p:nvGrpSpPr>
          <p:grpSpPr>
            <a:xfrm>
              <a:off x="6623050" y="1625600"/>
              <a:ext cx="133350" cy="1533525"/>
              <a:chOff x="5946775" y="1625600"/>
              <a:chExt cx="133350" cy="1533525"/>
            </a:xfrm>
          </p:grpSpPr>
          <p:sp>
            <p:nvSpPr>
              <p:cNvPr id="243" name="Rectangle 242">
                <a:extLst>
                  <a:ext uri="{FF2B5EF4-FFF2-40B4-BE49-F238E27FC236}">
                    <a16:creationId xmlns:a16="http://schemas.microsoft.com/office/drawing/2014/main" id="{EAEEDA1E-10D9-443D-BF41-A0D5970722EF}"/>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44" name="Rectangle 243">
                <a:extLst>
                  <a:ext uri="{FF2B5EF4-FFF2-40B4-BE49-F238E27FC236}">
                    <a16:creationId xmlns:a16="http://schemas.microsoft.com/office/drawing/2014/main" id="{8820A5D0-BC8F-45BE-95E9-56B7696ECB46}"/>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5" name="Rectangle 244">
                <a:extLst>
                  <a:ext uri="{FF2B5EF4-FFF2-40B4-BE49-F238E27FC236}">
                    <a16:creationId xmlns:a16="http://schemas.microsoft.com/office/drawing/2014/main" id="{A7473E27-F85E-4FD1-9854-8974148134D4}"/>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6" name="Rectangle 245">
                <a:extLst>
                  <a:ext uri="{FF2B5EF4-FFF2-40B4-BE49-F238E27FC236}">
                    <a16:creationId xmlns:a16="http://schemas.microsoft.com/office/drawing/2014/main" id="{B2B975B0-E8F5-420F-A61F-38715485D9BC}"/>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7" name="Rectangle 246">
                <a:extLst>
                  <a:ext uri="{FF2B5EF4-FFF2-40B4-BE49-F238E27FC236}">
                    <a16:creationId xmlns:a16="http://schemas.microsoft.com/office/drawing/2014/main" id="{DC6B7D37-E8F2-4C3F-81BC-0EFA8515226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8" name="Rectangle 247">
                <a:extLst>
                  <a:ext uri="{FF2B5EF4-FFF2-40B4-BE49-F238E27FC236}">
                    <a16:creationId xmlns:a16="http://schemas.microsoft.com/office/drawing/2014/main" id="{0757F4CE-084C-409F-9307-47483F551BD7}"/>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9" name="Rectangle 248">
                <a:extLst>
                  <a:ext uri="{FF2B5EF4-FFF2-40B4-BE49-F238E27FC236}">
                    <a16:creationId xmlns:a16="http://schemas.microsoft.com/office/drawing/2014/main" id="{DA29EE35-FFFC-46CD-BC4D-A4AAD3086A36}"/>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0" name="Rectangle 249">
                <a:extLst>
                  <a:ext uri="{FF2B5EF4-FFF2-40B4-BE49-F238E27FC236}">
                    <a16:creationId xmlns:a16="http://schemas.microsoft.com/office/drawing/2014/main" id="{C317CD37-0716-4A98-AC9E-B2AC3EEA8286}"/>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1" name="Rectangle 250">
                <a:extLst>
                  <a:ext uri="{FF2B5EF4-FFF2-40B4-BE49-F238E27FC236}">
                    <a16:creationId xmlns:a16="http://schemas.microsoft.com/office/drawing/2014/main" id="{058D19DB-7A2C-491B-8AC7-3B362EDCA420}"/>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2" name="Rectangle 251">
                <a:extLst>
                  <a:ext uri="{FF2B5EF4-FFF2-40B4-BE49-F238E27FC236}">
                    <a16:creationId xmlns:a16="http://schemas.microsoft.com/office/drawing/2014/main" id="{B8B55CE9-6D14-400F-95DF-0F42116FB02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3" name="Rectangle 252">
                <a:extLst>
                  <a:ext uri="{FF2B5EF4-FFF2-40B4-BE49-F238E27FC236}">
                    <a16:creationId xmlns:a16="http://schemas.microsoft.com/office/drawing/2014/main" id="{FFCF91CA-E431-400F-B498-B46247A2F1D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4" name="Rectangle 253">
                <a:extLst>
                  <a:ext uri="{FF2B5EF4-FFF2-40B4-BE49-F238E27FC236}">
                    <a16:creationId xmlns:a16="http://schemas.microsoft.com/office/drawing/2014/main" id="{B86FF0AA-F51B-4662-A739-73E7DB8099D8}"/>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5" name="Rectangle 254">
                <a:extLst>
                  <a:ext uri="{FF2B5EF4-FFF2-40B4-BE49-F238E27FC236}">
                    <a16:creationId xmlns:a16="http://schemas.microsoft.com/office/drawing/2014/main" id="{A3C8D441-9453-4BBA-9FA9-F81FCE5C5EA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6" name="Rectangle 255">
                <a:extLst>
                  <a:ext uri="{FF2B5EF4-FFF2-40B4-BE49-F238E27FC236}">
                    <a16:creationId xmlns:a16="http://schemas.microsoft.com/office/drawing/2014/main" id="{CE2B27B3-DABA-4B61-A684-66FE3FBA623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7" name="Rectangle 256">
                <a:extLst>
                  <a:ext uri="{FF2B5EF4-FFF2-40B4-BE49-F238E27FC236}">
                    <a16:creationId xmlns:a16="http://schemas.microsoft.com/office/drawing/2014/main" id="{E3675770-76DD-481C-A00E-B79A4E51FF01}"/>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5" name="Group 194">
              <a:extLst>
                <a:ext uri="{FF2B5EF4-FFF2-40B4-BE49-F238E27FC236}">
                  <a16:creationId xmlns:a16="http://schemas.microsoft.com/office/drawing/2014/main" id="{4881D0C4-3733-4D3A-B377-2C8ECB44E30F}"/>
                </a:ext>
              </a:extLst>
            </p:cNvPr>
            <p:cNvGrpSpPr/>
            <p:nvPr/>
          </p:nvGrpSpPr>
          <p:grpSpPr>
            <a:xfrm>
              <a:off x="6791325" y="1625600"/>
              <a:ext cx="133350" cy="1533525"/>
              <a:chOff x="5946775" y="1625600"/>
              <a:chExt cx="133350" cy="1533525"/>
            </a:xfrm>
          </p:grpSpPr>
          <p:sp>
            <p:nvSpPr>
              <p:cNvPr id="228" name="Rectangle 227">
                <a:extLst>
                  <a:ext uri="{FF2B5EF4-FFF2-40B4-BE49-F238E27FC236}">
                    <a16:creationId xmlns:a16="http://schemas.microsoft.com/office/drawing/2014/main" id="{5ACC03DA-AC8A-4E02-8A14-724D5F2F39BA}"/>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29" name="Rectangle 228">
                <a:extLst>
                  <a:ext uri="{FF2B5EF4-FFF2-40B4-BE49-F238E27FC236}">
                    <a16:creationId xmlns:a16="http://schemas.microsoft.com/office/drawing/2014/main" id="{E8CC4A6B-83EB-4C06-A613-0C0D5353615D}"/>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0" name="Rectangle 229">
                <a:extLst>
                  <a:ext uri="{FF2B5EF4-FFF2-40B4-BE49-F238E27FC236}">
                    <a16:creationId xmlns:a16="http://schemas.microsoft.com/office/drawing/2014/main" id="{EA1AD275-3F64-40F4-A2EC-71C7ACF4367E}"/>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1" name="Rectangle 230">
                <a:extLst>
                  <a:ext uri="{FF2B5EF4-FFF2-40B4-BE49-F238E27FC236}">
                    <a16:creationId xmlns:a16="http://schemas.microsoft.com/office/drawing/2014/main" id="{73D7B4F1-E84A-4D6A-9F3F-2FB90261C67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2" name="Rectangle 231">
                <a:extLst>
                  <a:ext uri="{FF2B5EF4-FFF2-40B4-BE49-F238E27FC236}">
                    <a16:creationId xmlns:a16="http://schemas.microsoft.com/office/drawing/2014/main" id="{1297EC46-7845-4377-85D8-0AF88B34403D}"/>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3" name="Rectangle 232">
                <a:extLst>
                  <a:ext uri="{FF2B5EF4-FFF2-40B4-BE49-F238E27FC236}">
                    <a16:creationId xmlns:a16="http://schemas.microsoft.com/office/drawing/2014/main" id="{3159926C-539A-492D-8504-598753A269E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4" name="Rectangle 233">
                <a:extLst>
                  <a:ext uri="{FF2B5EF4-FFF2-40B4-BE49-F238E27FC236}">
                    <a16:creationId xmlns:a16="http://schemas.microsoft.com/office/drawing/2014/main" id="{2134CD49-B431-4151-9118-5A68B370B06D}"/>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5" name="Rectangle 234">
                <a:extLst>
                  <a:ext uri="{FF2B5EF4-FFF2-40B4-BE49-F238E27FC236}">
                    <a16:creationId xmlns:a16="http://schemas.microsoft.com/office/drawing/2014/main" id="{D4E18FC9-A921-4754-A61B-D88CF5CCBC79}"/>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6" name="Rectangle 235">
                <a:extLst>
                  <a:ext uri="{FF2B5EF4-FFF2-40B4-BE49-F238E27FC236}">
                    <a16:creationId xmlns:a16="http://schemas.microsoft.com/office/drawing/2014/main" id="{E0D28840-ADF4-4E01-9ABA-B14FC6D5EDF2}"/>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7" name="Rectangle 236">
                <a:extLst>
                  <a:ext uri="{FF2B5EF4-FFF2-40B4-BE49-F238E27FC236}">
                    <a16:creationId xmlns:a16="http://schemas.microsoft.com/office/drawing/2014/main" id="{624DCD92-1D66-412C-8E1C-C760DAEE9699}"/>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8" name="Rectangle 237">
                <a:extLst>
                  <a:ext uri="{FF2B5EF4-FFF2-40B4-BE49-F238E27FC236}">
                    <a16:creationId xmlns:a16="http://schemas.microsoft.com/office/drawing/2014/main" id="{3FAB3199-607E-4916-8E44-E1EC0C5E1A99}"/>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9" name="Rectangle 238">
                <a:extLst>
                  <a:ext uri="{FF2B5EF4-FFF2-40B4-BE49-F238E27FC236}">
                    <a16:creationId xmlns:a16="http://schemas.microsoft.com/office/drawing/2014/main" id="{0A131D7E-0EC2-45B6-B062-C636AF8DAAA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0" name="Rectangle 239">
                <a:extLst>
                  <a:ext uri="{FF2B5EF4-FFF2-40B4-BE49-F238E27FC236}">
                    <a16:creationId xmlns:a16="http://schemas.microsoft.com/office/drawing/2014/main" id="{E062E8D0-892E-4720-A2D0-53DC8FD91E2B}"/>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1" name="Rectangle 240">
                <a:extLst>
                  <a:ext uri="{FF2B5EF4-FFF2-40B4-BE49-F238E27FC236}">
                    <a16:creationId xmlns:a16="http://schemas.microsoft.com/office/drawing/2014/main" id="{81ACA54D-91BD-409B-9DED-7DD9C1339725}"/>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2" name="Rectangle 241">
                <a:extLst>
                  <a:ext uri="{FF2B5EF4-FFF2-40B4-BE49-F238E27FC236}">
                    <a16:creationId xmlns:a16="http://schemas.microsoft.com/office/drawing/2014/main" id="{A604B25E-B40C-4C8D-A66D-52AB4CC13E51}"/>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6" name="Group 195">
              <a:extLst>
                <a:ext uri="{FF2B5EF4-FFF2-40B4-BE49-F238E27FC236}">
                  <a16:creationId xmlns:a16="http://schemas.microsoft.com/office/drawing/2014/main" id="{DE66948E-2C22-4963-BCA0-E148FB3C28AA}"/>
                </a:ext>
              </a:extLst>
            </p:cNvPr>
            <p:cNvGrpSpPr/>
            <p:nvPr/>
          </p:nvGrpSpPr>
          <p:grpSpPr>
            <a:xfrm>
              <a:off x="6959600" y="1625600"/>
              <a:ext cx="133350" cy="1533525"/>
              <a:chOff x="5946775" y="1625600"/>
              <a:chExt cx="133350" cy="1533525"/>
            </a:xfrm>
          </p:grpSpPr>
          <p:sp>
            <p:nvSpPr>
              <p:cNvPr id="213" name="Rectangle 212">
                <a:extLst>
                  <a:ext uri="{FF2B5EF4-FFF2-40B4-BE49-F238E27FC236}">
                    <a16:creationId xmlns:a16="http://schemas.microsoft.com/office/drawing/2014/main" id="{30A093A9-59F3-433F-BA1E-7C9925A89F58}"/>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14" name="Rectangle 213">
                <a:extLst>
                  <a:ext uri="{FF2B5EF4-FFF2-40B4-BE49-F238E27FC236}">
                    <a16:creationId xmlns:a16="http://schemas.microsoft.com/office/drawing/2014/main" id="{F59B2AB9-D215-47F1-8765-838A96B06E15}"/>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5" name="Rectangle 214">
                <a:extLst>
                  <a:ext uri="{FF2B5EF4-FFF2-40B4-BE49-F238E27FC236}">
                    <a16:creationId xmlns:a16="http://schemas.microsoft.com/office/drawing/2014/main" id="{93CA88E0-3E97-4BEE-805A-0343475E5308}"/>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6" name="Rectangle 215">
                <a:extLst>
                  <a:ext uri="{FF2B5EF4-FFF2-40B4-BE49-F238E27FC236}">
                    <a16:creationId xmlns:a16="http://schemas.microsoft.com/office/drawing/2014/main" id="{99BBB923-4237-4D12-BFDE-DE9AE8ABCA4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7" name="Rectangle 216">
                <a:extLst>
                  <a:ext uri="{FF2B5EF4-FFF2-40B4-BE49-F238E27FC236}">
                    <a16:creationId xmlns:a16="http://schemas.microsoft.com/office/drawing/2014/main" id="{76E03C2E-3A8B-4B2C-815E-043BA5EC7383}"/>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8" name="Rectangle 217">
                <a:extLst>
                  <a:ext uri="{FF2B5EF4-FFF2-40B4-BE49-F238E27FC236}">
                    <a16:creationId xmlns:a16="http://schemas.microsoft.com/office/drawing/2014/main" id="{F2FBD5A9-6D70-4F0D-94F0-AC2D975B283F}"/>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9" name="Rectangle 218">
                <a:extLst>
                  <a:ext uri="{FF2B5EF4-FFF2-40B4-BE49-F238E27FC236}">
                    <a16:creationId xmlns:a16="http://schemas.microsoft.com/office/drawing/2014/main" id="{C37E31FE-2441-4B06-BA60-18A20676A5F5}"/>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0" name="Rectangle 219">
                <a:extLst>
                  <a:ext uri="{FF2B5EF4-FFF2-40B4-BE49-F238E27FC236}">
                    <a16:creationId xmlns:a16="http://schemas.microsoft.com/office/drawing/2014/main" id="{006ACCA5-62F3-41E5-A950-627A2C8FC251}"/>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1" name="Rectangle 220">
                <a:extLst>
                  <a:ext uri="{FF2B5EF4-FFF2-40B4-BE49-F238E27FC236}">
                    <a16:creationId xmlns:a16="http://schemas.microsoft.com/office/drawing/2014/main" id="{2D33D1DA-C5AC-43A7-8992-14D9FA3036E7}"/>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2" name="Rectangle 221">
                <a:extLst>
                  <a:ext uri="{FF2B5EF4-FFF2-40B4-BE49-F238E27FC236}">
                    <a16:creationId xmlns:a16="http://schemas.microsoft.com/office/drawing/2014/main" id="{5BA6EA9C-CE1F-4A40-B273-72545301C28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3" name="Rectangle 222">
                <a:extLst>
                  <a:ext uri="{FF2B5EF4-FFF2-40B4-BE49-F238E27FC236}">
                    <a16:creationId xmlns:a16="http://schemas.microsoft.com/office/drawing/2014/main" id="{3470C579-D734-4297-8001-0062B0728BF1}"/>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4" name="Rectangle 223">
                <a:extLst>
                  <a:ext uri="{FF2B5EF4-FFF2-40B4-BE49-F238E27FC236}">
                    <a16:creationId xmlns:a16="http://schemas.microsoft.com/office/drawing/2014/main" id="{674D9A4D-B481-4CE1-8348-D96E97242F00}"/>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5" name="Rectangle 224">
                <a:extLst>
                  <a:ext uri="{FF2B5EF4-FFF2-40B4-BE49-F238E27FC236}">
                    <a16:creationId xmlns:a16="http://schemas.microsoft.com/office/drawing/2014/main" id="{CE7CD312-5EFF-4CA8-B021-3332EFE436D6}"/>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6" name="Rectangle 225">
                <a:extLst>
                  <a:ext uri="{FF2B5EF4-FFF2-40B4-BE49-F238E27FC236}">
                    <a16:creationId xmlns:a16="http://schemas.microsoft.com/office/drawing/2014/main" id="{F5ED0462-939B-4D99-A4A2-FE194A39AF4E}"/>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7" name="Rectangle 226">
                <a:extLst>
                  <a:ext uri="{FF2B5EF4-FFF2-40B4-BE49-F238E27FC236}">
                    <a16:creationId xmlns:a16="http://schemas.microsoft.com/office/drawing/2014/main" id="{83FE63BB-FDF3-4853-8C9D-9F39A67B9765}"/>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7" name="Group 196">
              <a:extLst>
                <a:ext uri="{FF2B5EF4-FFF2-40B4-BE49-F238E27FC236}">
                  <a16:creationId xmlns:a16="http://schemas.microsoft.com/office/drawing/2014/main" id="{D68FF568-E6FF-4A5A-963E-6A6A4AC9292C}"/>
                </a:ext>
              </a:extLst>
            </p:cNvPr>
            <p:cNvGrpSpPr/>
            <p:nvPr/>
          </p:nvGrpSpPr>
          <p:grpSpPr>
            <a:xfrm>
              <a:off x="7127875" y="1625600"/>
              <a:ext cx="133350" cy="1533525"/>
              <a:chOff x="5946775" y="1625600"/>
              <a:chExt cx="133350" cy="1533525"/>
            </a:xfrm>
          </p:grpSpPr>
          <p:sp>
            <p:nvSpPr>
              <p:cNvPr id="198" name="Rectangle 197">
                <a:extLst>
                  <a:ext uri="{FF2B5EF4-FFF2-40B4-BE49-F238E27FC236}">
                    <a16:creationId xmlns:a16="http://schemas.microsoft.com/office/drawing/2014/main" id="{56D7D316-397B-43D7-AE11-93CD664EEF10}"/>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199" name="Rectangle 198">
                <a:extLst>
                  <a:ext uri="{FF2B5EF4-FFF2-40B4-BE49-F238E27FC236}">
                    <a16:creationId xmlns:a16="http://schemas.microsoft.com/office/drawing/2014/main" id="{69C11F6C-557B-4A4D-9C39-CD0329713B61}"/>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0" name="Rectangle 199">
                <a:extLst>
                  <a:ext uri="{FF2B5EF4-FFF2-40B4-BE49-F238E27FC236}">
                    <a16:creationId xmlns:a16="http://schemas.microsoft.com/office/drawing/2014/main" id="{51B48D73-9C09-4DE2-8004-41F2AC879A1D}"/>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1" name="Rectangle 200">
                <a:extLst>
                  <a:ext uri="{FF2B5EF4-FFF2-40B4-BE49-F238E27FC236}">
                    <a16:creationId xmlns:a16="http://schemas.microsoft.com/office/drawing/2014/main" id="{5AA2694C-1F98-46B1-9221-47A89554DC9D}"/>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2" name="Rectangle 201">
                <a:extLst>
                  <a:ext uri="{FF2B5EF4-FFF2-40B4-BE49-F238E27FC236}">
                    <a16:creationId xmlns:a16="http://schemas.microsoft.com/office/drawing/2014/main" id="{CFB135C7-846B-4BFA-B9B5-2E7ACF56CE6B}"/>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3" name="Rectangle 202">
                <a:extLst>
                  <a:ext uri="{FF2B5EF4-FFF2-40B4-BE49-F238E27FC236}">
                    <a16:creationId xmlns:a16="http://schemas.microsoft.com/office/drawing/2014/main" id="{5C2D1F56-DC3E-4EF2-B4C6-7218A345B29B}"/>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4" name="Rectangle 203">
                <a:extLst>
                  <a:ext uri="{FF2B5EF4-FFF2-40B4-BE49-F238E27FC236}">
                    <a16:creationId xmlns:a16="http://schemas.microsoft.com/office/drawing/2014/main" id="{2A0C4F6D-E7D8-4A00-A3B7-B4DEAD29C274}"/>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5" name="Rectangle 204">
                <a:extLst>
                  <a:ext uri="{FF2B5EF4-FFF2-40B4-BE49-F238E27FC236}">
                    <a16:creationId xmlns:a16="http://schemas.microsoft.com/office/drawing/2014/main" id="{46252058-B89C-4B08-8BE1-4F00D6F97390}"/>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6" name="Rectangle 205">
                <a:extLst>
                  <a:ext uri="{FF2B5EF4-FFF2-40B4-BE49-F238E27FC236}">
                    <a16:creationId xmlns:a16="http://schemas.microsoft.com/office/drawing/2014/main" id="{DBAAFC5E-5C4A-45AD-AC9D-FE49D62E1B01}"/>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7" name="Rectangle 206">
                <a:extLst>
                  <a:ext uri="{FF2B5EF4-FFF2-40B4-BE49-F238E27FC236}">
                    <a16:creationId xmlns:a16="http://schemas.microsoft.com/office/drawing/2014/main" id="{31DFAA26-DD51-47E4-83CC-C820DBEA3606}"/>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8" name="Rectangle 207">
                <a:extLst>
                  <a:ext uri="{FF2B5EF4-FFF2-40B4-BE49-F238E27FC236}">
                    <a16:creationId xmlns:a16="http://schemas.microsoft.com/office/drawing/2014/main" id="{1A51ACAD-1EEC-4B03-9CC3-46AD1667DD58}"/>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9" name="Rectangle 208">
                <a:extLst>
                  <a:ext uri="{FF2B5EF4-FFF2-40B4-BE49-F238E27FC236}">
                    <a16:creationId xmlns:a16="http://schemas.microsoft.com/office/drawing/2014/main" id="{CB35478D-7EAB-4EA0-8692-CEDF4B2FFA66}"/>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0" name="Rectangle 209">
                <a:extLst>
                  <a:ext uri="{FF2B5EF4-FFF2-40B4-BE49-F238E27FC236}">
                    <a16:creationId xmlns:a16="http://schemas.microsoft.com/office/drawing/2014/main" id="{97B7E4C1-8EBF-47B8-B648-06E5805F68FD}"/>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1" name="Rectangle 210">
                <a:extLst>
                  <a:ext uri="{FF2B5EF4-FFF2-40B4-BE49-F238E27FC236}">
                    <a16:creationId xmlns:a16="http://schemas.microsoft.com/office/drawing/2014/main" id="{BC1792FA-5567-486A-BF6F-B2DF2A3184B7}"/>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2" name="Rectangle 211">
                <a:extLst>
                  <a:ext uri="{FF2B5EF4-FFF2-40B4-BE49-F238E27FC236}">
                    <a16:creationId xmlns:a16="http://schemas.microsoft.com/office/drawing/2014/main" id="{6D8569EB-EE17-4951-966F-3EFBD6114C4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sp>
        <p:nvSpPr>
          <p:cNvPr id="318" name="Up-Down Arrow 329">
            <a:extLst>
              <a:ext uri="{FF2B5EF4-FFF2-40B4-BE49-F238E27FC236}">
                <a16:creationId xmlns:a16="http://schemas.microsoft.com/office/drawing/2014/main" id="{42EEA919-4F6C-47E9-A8F5-08E5915243C9}"/>
              </a:ext>
            </a:extLst>
          </p:cNvPr>
          <p:cNvSpPr/>
          <p:nvPr/>
        </p:nvSpPr>
        <p:spPr>
          <a:xfrm>
            <a:off x="7223326" y="3082056"/>
            <a:ext cx="253339" cy="269875"/>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Tree>
    <p:extLst>
      <p:ext uri="{BB962C8B-B14F-4D97-AF65-F5344CB8AC3E}">
        <p14:creationId xmlns:p14="http://schemas.microsoft.com/office/powerpoint/2010/main" val="67530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CUDA Managed memory</a:t>
            </a:r>
          </a:p>
        </p:txBody>
      </p:sp>
    </p:spTree>
    <p:extLst>
      <p:ext uri="{BB962C8B-B14F-4D97-AF65-F5344CB8AC3E}">
        <p14:creationId xmlns:p14="http://schemas.microsoft.com/office/powerpoint/2010/main" val="10207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Simplified Developer Effort</a:t>
            </a:r>
          </a:p>
        </p:txBody>
      </p:sp>
      <p:grpSp>
        <p:nvGrpSpPr>
          <p:cNvPr id="5" name="Group 4"/>
          <p:cNvGrpSpPr/>
          <p:nvPr/>
        </p:nvGrpSpPr>
        <p:grpSpPr>
          <a:xfrm>
            <a:off x="6189703" y="4182561"/>
            <a:ext cx="3224204" cy="769046"/>
            <a:chOff x="5814712" y="4003549"/>
            <a:chExt cx="3745794" cy="893458"/>
          </a:xfrm>
        </p:grpSpPr>
        <p:sp>
          <p:nvSpPr>
            <p:cNvPr id="6" name="Rounded Rectangle 5"/>
            <p:cNvSpPr/>
            <p:nvPr/>
          </p:nvSpPr>
          <p:spPr>
            <a:xfrm>
              <a:off x="5814712" y="4003549"/>
              <a:ext cx="3745794" cy="893458"/>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5861354" y="4045318"/>
              <a:ext cx="3652511" cy="809918"/>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79862" y="4062747"/>
              <a:ext cx="3615492" cy="775053"/>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16883" y="4096139"/>
              <a:ext cx="3541450" cy="708267"/>
            </a:xfrm>
            <a:prstGeom prst="rect">
              <a:avLst/>
            </a:prstGeom>
            <a:gradFill>
              <a:gsLst>
                <a:gs pos="0">
                  <a:srgbClr val="3BB478"/>
                </a:gs>
                <a:gs pos="100000">
                  <a:srgbClr val="3BB478">
                    <a:lumMod val="50000"/>
                  </a:srgbClr>
                </a:gs>
              </a:gsLst>
              <a:lin ang="5400000" scaled="0"/>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grpSp>
      <p:sp>
        <p:nvSpPr>
          <p:cNvPr id="10" name="Title 1"/>
          <p:cNvSpPr txBox="1">
            <a:spLocks/>
          </p:cNvSpPr>
          <p:nvPr/>
        </p:nvSpPr>
        <p:spPr bwMode="auto">
          <a:xfrm>
            <a:off x="1590234" y="1906020"/>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Without Managed Memory</a:t>
            </a:r>
          </a:p>
        </p:txBody>
      </p:sp>
      <p:sp>
        <p:nvSpPr>
          <p:cNvPr id="11" name="Title 1"/>
          <p:cNvSpPr txBox="1">
            <a:spLocks/>
          </p:cNvSpPr>
          <p:nvPr/>
        </p:nvSpPr>
        <p:spPr bwMode="auto">
          <a:xfrm>
            <a:off x="6119443" y="1906020"/>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 Managed Memory</a:t>
            </a:r>
          </a:p>
        </p:txBody>
      </p:sp>
      <p:cxnSp>
        <p:nvCxnSpPr>
          <p:cNvPr id="12" name="Straight Connector 11"/>
          <p:cNvCxnSpPr>
            <a:cxnSpLocks/>
          </p:cNvCxnSpPr>
          <p:nvPr/>
        </p:nvCxnSpPr>
        <p:spPr>
          <a:xfrm>
            <a:off x="6657151"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8822541"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bwMode="auto">
          <a:xfrm>
            <a:off x="6245783" y="4980668"/>
            <a:ext cx="31120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bg1"/>
                </a:solidFill>
                <a:effectLst>
                  <a:outerShdw blurRad="38100" dist="38100" dir="2700000" algn="tl">
                    <a:srgbClr val="000000">
                      <a:alpha val="43137"/>
                    </a:srgbClr>
                  </a:outerShdw>
                </a:effectLst>
              </a:rPr>
              <a:t>Managed Memory</a:t>
            </a:r>
            <a:endParaRPr lang="en-US" sz="1200" b="0" dirty="0">
              <a:solidFill>
                <a:schemeClr val="bg1"/>
              </a:solidFill>
              <a:effectLst>
                <a:outerShdw blurRad="38100" dist="38100" dir="2700000" algn="tl">
                  <a:srgbClr val="000000">
                    <a:alpha val="43137"/>
                  </a:srgbClr>
                </a:outerShdw>
              </a:effectLst>
            </a:endParaRPr>
          </a:p>
        </p:txBody>
      </p:sp>
      <p:cxnSp>
        <p:nvCxnSpPr>
          <p:cNvPr id="15" name="Straight Connector 14"/>
          <p:cNvCxnSpPr>
            <a:cxnSpLocks/>
          </p:cNvCxnSpPr>
          <p:nvPr/>
        </p:nvCxnSpPr>
        <p:spPr>
          <a:xfrm>
            <a:off x="5537201" y="1990756"/>
            <a:ext cx="0" cy="3866920"/>
          </a:xfrm>
          <a:prstGeom prst="line">
            <a:avLst/>
          </a:prstGeom>
          <a:ln w="25400">
            <a:gradFill>
              <a:gsLst>
                <a:gs pos="62000">
                  <a:schemeClr val="bg2"/>
                </a:gs>
                <a:gs pos="100000">
                  <a:schemeClr val="bg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446133" y="4184675"/>
            <a:ext cx="1357862" cy="769046"/>
            <a:chOff x="1285502" y="3727048"/>
            <a:chExt cx="1577527" cy="893457"/>
          </a:xfrm>
        </p:grpSpPr>
        <p:sp>
          <p:nvSpPr>
            <p:cNvPr id="17" name="Rounded Rectangle 16"/>
            <p:cNvSpPr/>
            <p:nvPr/>
          </p:nvSpPr>
          <p:spPr>
            <a:xfrm>
              <a:off x="1285502" y="3727048"/>
              <a:ext cx="1577527" cy="893457"/>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1332143" y="3768818"/>
              <a:ext cx="1484245" cy="809917"/>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614401" y="4182562"/>
            <a:ext cx="1357862" cy="769046"/>
            <a:chOff x="1285502" y="3727048"/>
            <a:chExt cx="1577527" cy="893457"/>
          </a:xfrm>
        </p:grpSpPr>
        <p:sp>
          <p:nvSpPr>
            <p:cNvPr id="21" name="Rounded Rectangle 20"/>
            <p:cNvSpPr/>
            <p:nvPr/>
          </p:nvSpPr>
          <p:spPr>
            <a:xfrm>
              <a:off x="1285502" y="3727048"/>
              <a:ext cx="1577527" cy="893457"/>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1332143" y="3768818"/>
              <a:ext cx="1484245" cy="809917"/>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350652" y="3786250"/>
              <a:ext cx="1447226" cy="775052"/>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5" name="Straight Connector 24"/>
          <p:cNvCxnSpPr>
            <a:cxnSpLocks/>
          </p:cNvCxnSpPr>
          <p:nvPr/>
        </p:nvCxnSpPr>
        <p:spPr>
          <a:xfrm>
            <a:off x="2125066"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H="1">
            <a:off x="2871338" y="4567086"/>
            <a:ext cx="675721" cy="0"/>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4293332" y="3858870"/>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bwMode="auto">
          <a:xfrm>
            <a:off x="1378794" y="4980668"/>
            <a:ext cx="1492544"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accent1"/>
                </a:solidFill>
                <a:effectLst>
                  <a:outerShdw blurRad="38100" dist="38100" dir="2700000" algn="tl">
                    <a:srgbClr val="000000">
                      <a:alpha val="43137"/>
                    </a:srgbClr>
                  </a:outerShdw>
                </a:effectLst>
              </a:rPr>
              <a:t>System Memory</a:t>
            </a:r>
            <a:endParaRPr lang="en-US" sz="1200" b="0" dirty="0">
              <a:solidFill>
                <a:schemeClr val="accent1"/>
              </a:solidFill>
              <a:effectLst>
                <a:outerShdw blurRad="38100" dist="38100" dir="2700000" algn="tl">
                  <a:srgbClr val="000000">
                    <a:alpha val="43137"/>
                  </a:srgbClr>
                </a:outerShdw>
              </a:effectLst>
            </a:endParaRPr>
          </a:p>
        </p:txBody>
      </p:sp>
      <p:sp>
        <p:nvSpPr>
          <p:cNvPr id="29" name="Title 1"/>
          <p:cNvSpPr txBox="1">
            <a:spLocks/>
          </p:cNvSpPr>
          <p:nvPr/>
        </p:nvSpPr>
        <p:spPr bwMode="auto">
          <a:xfrm>
            <a:off x="3547060" y="4980668"/>
            <a:ext cx="14925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effectLst>
                  <a:outerShdw blurRad="38100" dist="38100" dir="2700000" algn="tl">
                    <a:srgbClr val="000000">
                      <a:alpha val="43137"/>
                    </a:srgbClr>
                  </a:outerShdw>
                </a:effectLst>
              </a:rPr>
              <a:t>GPU Memory</a:t>
            </a:r>
            <a:endParaRPr lang="en-US" sz="1200" b="0" dirty="0">
              <a:effectLst>
                <a:outerShdw blurRad="38100" dist="38100" dir="2700000" algn="tl">
                  <a:srgbClr val="000000">
                    <a:alpha val="43137"/>
                  </a:srgbClr>
                </a:outerShdw>
              </a:effectLst>
            </a:endParaRPr>
          </a:p>
        </p:txBody>
      </p:sp>
      <p:pic>
        <p:nvPicPr>
          <p:cNvPr id="30" name="Picture 29"/>
          <p:cNvPicPr>
            <a:picLocks noChangeAspect="1"/>
          </p:cNvPicPr>
          <p:nvPr/>
        </p:nvPicPr>
        <p:blipFill>
          <a:blip r:embed="rId3"/>
          <a:stretch>
            <a:fillRect/>
          </a:stretch>
        </p:blipFill>
        <p:spPr>
          <a:xfrm>
            <a:off x="1534076" y="2551449"/>
            <a:ext cx="1180437" cy="1280474"/>
          </a:xfrm>
          <a:prstGeom prst="rect">
            <a:avLst/>
          </a:prstGeom>
          <a:effectLst/>
        </p:spPr>
      </p:pic>
      <p:pic>
        <p:nvPicPr>
          <p:cNvPr id="31" name="Picture 30"/>
          <p:cNvPicPr>
            <a:picLocks noChangeAspect="1"/>
          </p:cNvPicPr>
          <p:nvPr/>
        </p:nvPicPr>
        <p:blipFill>
          <a:blip r:embed="rId4"/>
          <a:stretch>
            <a:fillRect/>
          </a:stretch>
        </p:blipFill>
        <p:spPr>
          <a:xfrm>
            <a:off x="3605636" y="2521308"/>
            <a:ext cx="1375389" cy="1328474"/>
          </a:xfrm>
          <a:prstGeom prst="rect">
            <a:avLst/>
          </a:prstGeom>
          <a:effectLst/>
        </p:spPr>
      </p:pic>
      <p:pic>
        <p:nvPicPr>
          <p:cNvPr id="32" name="Picture 31"/>
          <p:cNvPicPr>
            <a:picLocks noChangeAspect="1"/>
          </p:cNvPicPr>
          <p:nvPr/>
        </p:nvPicPr>
        <p:blipFill>
          <a:blip r:embed="rId3"/>
          <a:stretch>
            <a:fillRect/>
          </a:stretch>
        </p:blipFill>
        <p:spPr>
          <a:xfrm>
            <a:off x="6063286" y="2542561"/>
            <a:ext cx="1180437" cy="1280474"/>
          </a:xfrm>
          <a:prstGeom prst="rect">
            <a:avLst/>
          </a:prstGeom>
          <a:effectLst/>
        </p:spPr>
      </p:pic>
      <p:pic>
        <p:nvPicPr>
          <p:cNvPr id="33" name="Picture 32"/>
          <p:cNvPicPr>
            <a:picLocks noChangeAspect="1"/>
          </p:cNvPicPr>
          <p:nvPr/>
        </p:nvPicPr>
        <p:blipFill>
          <a:blip r:embed="rId4"/>
          <a:stretch>
            <a:fillRect/>
          </a:stretch>
        </p:blipFill>
        <p:spPr>
          <a:xfrm>
            <a:off x="8134846" y="2512420"/>
            <a:ext cx="1375389" cy="1328474"/>
          </a:xfrm>
          <a:prstGeom prst="rect">
            <a:avLst/>
          </a:prstGeom>
          <a:effectLst/>
        </p:spPr>
      </p:pic>
      <p:sp>
        <p:nvSpPr>
          <p:cNvPr id="34" name="Rounded Rectangle 33"/>
          <p:cNvSpPr/>
          <p:nvPr/>
        </p:nvSpPr>
        <p:spPr>
          <a:xfrm>
            <a:off x="6480699" y="661226"/>
            <a:ext cx="3701988" cy="945632"/>
          </a:xfrm>
          <a:prstGeom prst="round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Commonly referred to as “unified memory.”</a:t>
            </a:r>
          </a:p>
        </p:txBody>
      </p:sp>
      <p:sp>
        <p:nvSpPr>
          <p:cNvPr id="37" name="Rectangle 36">
            <a:extLst>
              <a:ext uri="{FF2B5EF4-FFF2-40B4-BE49-F238E27FC236}">
                <a16:creationId xmlns:a16="http://schemas.microsoft.com/office/drawing/2014/main" id="{4D03D123-F957-491E-8D40-A26E17639350}"/>
              </a:ext>
            </a:extLst>
          </p:cNvPr>
          <p:cNvSpPr/>
          <p:nvPr/>
        </p:nvSpPr>
        <p:spPr>
          <a:xfrm>
            <a:off x="1534076" y="4260148"/>
            <a:ext cx="1181974" cy="609643"/>
          </a:xfrm>
          <a:prstGeom prst="rect">
            <a:avLst/>
          </a:prstGeom>
          <a:gradFill>
            <a:gsLst>
              <a:gs pos="0">
                <a:schemeClr val="tx2"/>
              </a:gs>
              <a:gs pos="100000">
                <a:schemeClr val="tx2">
                  <a:lumMod val="50000"/>
                </a:schemeClr>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sp>
        <p:nvSpPr>
          <p:cNvPr id="39" name="Rectangle 38">
            <a:extLst>
              <a:ext uri="{FF2B5EF4-FFF2-40B4-BE49-F238E27FC236}">
                <a16:creationId xmlns:a16="http://schemas.microsoft.com/office/drawing/2014/main" id="{E6BE39BF-8325-4BEA-B49B-D694779B8330}"/>
              </a:ext>
            </a:extLst>
          </p:cNvPr>
          <p:cNvSpPr/>
          <p:nvPr/>
        </p:nvSpPr>
        <p:spPr>
          <a:xfrm>
            <a:off x="3701320" y="4259265"/>
            <a:ext cx="1181974" cy="609643"/>
          </a:xfrm>
          <a:prstGeom prst="rect">
            <a:avLst/>
          </a:prstGeom>
          <a:gradFill>
            <a:gsLst>
              <a:gs pos="0">
                <a:srgbClr val="7BF429"/>
              </a:gs>
              <a:gs pos="100000">
                <a:schemeClr val="tx2">
                  <a:lumMod val="50000"/>
                </a:schemeClr>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sp>
        <p:nvSpPr>
          <p:cNvPr id="40" name="Title 39">
            <a:extLst>
              <a:ext uri="{FF2B5EF4-FFF2-40B4-BE49-F238E27FC236}">
                <a16:creationId xmlns:a16="http://schemas.microsoft.com/office/drawing/2014/main" id="{3F0EB4D3-5F3A-4992-8733-0BBF48F6AB82}"/>
              </a:ext>
            </a:extLst>
          </p:cNvPr>
          <p:cNvSpPr>
            <a:spLocks noGrp="1"/>
          </p:cNvSpPr>
          <p:nvPr>
            <p:ph type="title"/>
          </p:nvPr>
        </p:nvSpPr>
        <p:spPr>
          <a:xfrm>
            <a:off x="419641" y="649796"/>
            <a:ext cx="6237510" cy="590931"/>
          </a:xfrm>
        </p:spPr>
        <p:txBody>
          <a:bodyPr/>
          <a:lstStyle/>
          <a:p>
            <a:r>
              <a:rPr lang="en-US" dirty="0" err="1"/>
              <a:t>Cuda</a:t>
            </a:r>
            <a:r>
              <a:rPr lang="en-US" dirty="0"/>
              <a:t> managed memory</a:t>
            </a:r>
          </a:p>
        </p:txBody>
      </p:sp>
      <p:sp>
        <p:nvSpPr>
          <p:cNvPr id="42" name="TextBox 41">
            <a:extLst>
              <a:ext uri="{FF2B5EF4-FFF2-40B4-BE49-F238E27FC236}">
                <a16:creationId xmlns:a16="http://schemas.microsoft.com/office/drawing/2014/main" id="{21C39453-3797-4180-9FC1-8BE9FD5BD6C4}"/>
              </a:ext>
            </a:extLst>
          </p:cNvPr>
          <p:cNvSpPr txBox="1"/>
          <p:nvPr/>
        </p:nvSpPr>
        <p:spPr>
          <a:xfrm>
            <a:off x="6277647" y="4313899"/>
            <a:ext cx="2999539"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tx1"/>
                </a:solidFill>
              </a:rPr>
              <a:t>CPU and GPU memories are </a:t>
            </a:r>
            <a:br>
              <a:rPr lang="en-US" sz="1400" dirty="0">
                <a:solidFill>
                  <a:schemeClr val="tx1"/>
                </a:solidFill>
              </a:rPr>
            </a:br>
            <a:r>
              <a:rPr lang="en-US" sz="1400" dirty="0">
                <a:solidFill>
                  <a:schemeClr val="tx1"/>
                </a:solidFill>
              </a:rPr>
              <a:t>combined into a single, shared pool</a:t>
            </a:r>
          </a:p>
        </p:txBody>
      </p:sp>
    </p:spTree>
    <p:extLst>
      <p:ext uri="{BB962C8B-B14F-4D97-AF65-F5344CB8AC3E}">
        <p14:creationId xmlns:p14="http://schemas.microsoft.com/office/powerpoint/2010/main" val="2499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CUDA Managed memory</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36740" y="2103036"/>
            <a:ext cx="9948672" cy="2280706"/>
          </a:xfrm>
        </p:spPr>
        <p:txBody>
          <a:bodyPr/>
          <a:lstStyle/>
          <a:p>
            <a:r>
              <a:rPr lang="en-US" dirty="0"/>
              <a:t>Handling explicit data transfers between the host and device (CPU and GPU) can be difficult</a:t>
            </a:r>
          </a:p>
          <a:p>
            <a:r>
              <a:rPr lang="en-US" dirty="0"/>
              <a:t>The PGI compiler can utilize CUDA Managed Memory to defer data management</a:t>
            </a:r>
          </a:p>
          <a:p>
            <a:r>
              <a:rPr lang="en-US" dirty="0"/>
              <a:t>This allows the developer to concentrate on parallelism and think about data movement as an optimization</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Usefulness</a:t>
            </a:r>
          </a:p>
        </p:txBody>
      </p:sp>
      <p:sp>
        <p:nvSpPr>
          <p:cNvPr id="5" name="TextBox 4">
            <a:extLst>
              <a:ext uri="{FF2B5EF4-FFF2-40B4-BE49-F238E27FC236}">
                <a16:creationId xmlns:a16="http://schemas.microsoft.com/office/drawing/2014/main" id="{26A72752-68B3-46FE-A0DA-5DBF0FFB0C79}"/>
              </a:ext>
            </a:extLst>
          </p:cNvPr>
          <p:cNvSpPr txBox="1"/>
          <p:nvPr/>
        </p:nvSpPr>
        <p:spPr>
          <a:xfrm>
            <a:off x="419641" y="4588619"/>
            <a:ext cx="8829808" cy="369332"/>
          </a:xfrm>
          <a:prstGeom prst="rect">
            <a:avLst/>
          </a:prstGeom>
          <a:solidFill>
            <a:schemeClr val="tx1">
              <a:lumMod val="95000"/>
            </a:schemeClr>
          </a:solidFill>
          <a:ln w="28575">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–ta=</a:t>
            </a:r>
            <a:r>
              <a:rPr lang="en-US" sz="2000" dirty="0" err="1">
                <a:solidFill>
                  <a:schemeClr val="bg1"/>
                </a:solidFill>
                <a:latin typeface="Consolas" panose="020B0609020204030204" pitchFamily="49" charset="0"/>
                <a:cs typeface="Courier New" panose="02070309020205020404" pitchFamily="49" charset="0"/>
              </a:rPr>
              <a:t>tesla:managed</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66A611C-84A7-460A-8429-1ECE8DFF58D3}"/>
              </a:ext>
            </a:extLst>
          </p:cNvPr>
          <p:cNvSpPr txBox="1"/>
          <p:nvPr/>
        </p:nvSpPr>
        <p:spPr>
          <a:xfrm>
            <a:off x="436740" y="5153072"/>
            <a:ext cx="8829808" cy="369332"/>
          </a:xfrm>
          <a:prstGeom prst="rect">
            <a:avLst/>
          </a:prstGeom>
          <a:solidFill>
            <a:schemeClr val="tx1">
              <a:lumMod val="95000"/>
            </a:schemeClr>
          </a:solidFill>
          <a:ln w="28575">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–ta=</a:t>
            </a:r>
            <a:r>
              <a:rPr lang="en-US" sz="2000" dirty="0" err="1">
                <a:solidFill>
                  <a:schemeClr val="bg1"/>
                </a:solidFill>
                <a:latin typeface="Consolas" panose="020B0609020204030204" pitchFamily="49" charset="0"/>
                <a:cs typeface="Courier New" panose="02070309020205020404" pitchFamily="49" charset="0"/>
              </a:rPr>
              <a:t>tesla:managed</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main.f90</a:t>
            </a:r>
          </a:p>
        </p:txBody>
      </p:sp>
    </p:spTree>
    <p:extLst>
      <p:ext uri="{BB962C8B-B14F-4D97-AF65-F5344CB8AC3E}">
        <p14:creationId xmlns:p14="http://schemas.microsoft.com/office/powerpoint/2010/main" val="352978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Managed memory</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36740" y="2103035"/>
            <a:ext cx="5811660" cy="3718925"/>
          </a:xfrm>
        </p:spPr>
        <p:txBody>
          <a:bodyPr/>
          <a:lstStyle/>
          <a:p>
            <a:r>
              <a:rPr lang="en-US" dirty="0"/>
              <a:t>The programmer will almost always be able to get better performance by manually handling data transfers</a:t>
            </a:r>
          </a:p>
          <a:p>
            <a:r>
              <a:rPr lang="en-US" dirty="0"/>
              <a:t>Memory allocation/deallocation takes longer with managed memory</a:t>
            </a:r>
          </a:p>
          <a:p>
            <a:r>
              <a:rPr lang="en-US" dirty="0"/>
              <a:t>Cannot transfer data asynchronously</a:t>
            </a:r>
          </a:p>
          <a:p>
            <a:r>
              <a:rPr lang="en-US" dirty="0"/>
              <a:t>Currently only available from PGI on NVIDIA GPUs.</a:t>
            </a:r>
          </a:p>
          <a:p>
            <a:endParaRPr lang="en-US" dirty="0"/>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Limitations</a:t>
            </a:r>
          </a:p>
        </p:txBody>
      </p:sp>
      <p:grpSp>
        <p:nvGrpSpPr>
          <p:cNvPr id="5" name="Group 4">
            <a:extLst>
              <a:ext uri="{FF2B5EF4-FFF2-40B4-BE49-F238E27FC236}">
                <a16:creationId xmlns:a16="http://schemas.microsoft.com/office/drawing/2014/main" id="{494F5693-EF25-40AB-9A53-411786668200}"/>
              </a:ext>
            </a:extLst>
          </p:cNvPr>
          <p:cNvGrpSpPr/>
          <p:nvPr/>
        </p:nvGrpSpPr>
        <p:grpSpPr>
          <a:xfrm>
            <a:off x="6964403" y="4055502"/>
            <a:ext cx="3224204" cy="769046"/>
            <a:chOff x="5814712" y="4003549"/>
            <a:chExt cx="3745794" cy="893458"/>
          </a:xfrm>
        </p:grpSpPr>
        <p:sp>
          <p:nvSpPr>
            <p:cNvPr id="6" name="Rounded Rectangle 5">
              <a:extLst>
                <a:ext uri="{FF2B5EF4-FFF2-40B4-BE49-F238E27FC236}">
                  <a16:creationId xmlns:a16="http://schemas.microsoft.com/office/drawing/2014/main" id="{B08E99B9-4237-490A-B65A-BE45E329CB3A}"/>
                </a:ext>
              </a:extLst>
            </p:cNvPr>
            <p:cNvSpPr/>
            <p:nvPr/>
          </p:nvSpPr>
          <p:spPr>
            <a:xfrm>
              <a:off x="5814712" y="4003549"/>
              <a:ext cx="3745794" cy="893458"/>
            </a:xfrm>
            <a:prstGeom prst="roundRect">
              <a:avLst>
                <a:gd name="adj" fmla="val 8127"/>
              </a:avLst>
            </a:prstGeom>
            <a:gradFill>
              <a:gsLst>
                <a:gs pos="100000">
                  <a:schemeClr val="bg2"/>
                </a:gs>
                <a:gs pos="0">
                  <a:schemeClr val="bg2">
                    <a:lumMod val="85000"/>
                    <a:lumOff val="15000"/>
                  </a:schemeClr>
                </a:gs>
              </a:gsLst>
              <a:lin ang="5400000" scaled="0"/>
            </a:gradFill>
            <a:ln>
              <a:noFill/>
            </a:ln>
            <a:scene3d>
              <a:camera prst="orthographicFront"/>
              <a:lightRig rig="threePt" dir="t"/>
            </a:scene3d>
            <a:sp3d>
              <a:bevelT w="381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296F3806-D9BB-45A5-AA8D-1849E8CE530E}"/>
                </a:ext>
              </a:extLst>
            </p:cNvPr>
            <p:cNvSpPr/>
            <p:nvPr/>
          </p:nvSpPr>
          <p:spPr>
            <a:xfrm>
              <a:off x="5861354" y="4045318"/>
              <a:ext cx="3652511" cy="809918"/>
            </a:xfrm>
            <a:prstGeom prst="roundRect">
              <a:avLst>
                <a:gd name="adj" fmla="val 23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4BEC647-ACA7-40FA-9C83-D3B554E86210}"/>
                </a:ext>
              </a:extLst>
            </p:cNvPr>
            <p:cNvSpPr/>
            <p:nvPr/>
          </p:nvSpPr>
          <p:spPr>
            <a:xfrm>
              <a:off x="5879862" y="4062747"/>
              <a:ext cx="3615492" cy="775053"/>
            </a:xfrm>
            <a:prstGeom prst="rect">
              <a:avLst/>
            </a:prstGeom>
            <a:gradFill>
              <a:gsLst>
                <a:gs pos="0">
                  <a:schemeClr val="bg1">
                    <a:lumMod val="73000"/>
                    <a:lumOff val="27000"/>
                  </a:schemeClr>
                </a:gs>
                <a:gs pos="100000">
                  <a:schemeClr val="bg1">
                    <a:lumMod val="87000"/>
                    <a:lumOff val="13000"/>
                  </a:schemeClr>
                </a:gs>
                <a:gs pos="94000">
                  <a:srgbClr val="070707"/>
                </a:gs>
                <a:gs pos="29000">
                  <a:schemeClr val="bg1"/>
                </a:gs>
                <a:gs pos="28000">
                  <a:schemeClr val="bg1">
                    <a:lumMod val="85000"/>
                    <a:lumOff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94D5CB0-1BB2-4648-BBCD-9065ADD07426}"/>
                </a:ext>
              </a:extLst>
            </p:cNvPr>
            <p:cNvSpPr/>
            <p:nvPr/>
          </p:nvSpPr>
          <p:spPr>
            <a:xfrm>
              <a:off x="5916883" y="4096139"/>
              <a:ext cx="3541450" cy="708267"/>
            </a:xfrm>
            <a:prstGeom prst="rect">
              <a:avLst/>
            </a:prstGeom>
            <a:gradFill>
              <a:gsLst>
                <a:gs pos="0">
                  <a:srgbClr val="3BB478"/>
                </a:gs>
                <a:gs pos="100000">
                  <a:srgbClr val="3BB478">
                    <a:lumMod val="50000"/>
                  </a:srgbClr>
                </a:gs>
              </a:gsLst>
              <a:lin ang="5400000" scaled="0"/>
            </a:gradFill>
            <a:ln w="9525" cap="flat" cmpd="sng" algn="ctr">
              <a:noFill/>
              <a:prstDash val="solid"/>
              <a:round/>
              <a:headEnd type="none" w="med" len="med"/>
              <a:tailEnd type="none" w="med" len="med"/>
            </a:ln>
            <a:effectLst/>
            <a:scene3d>
              <a:camera prst="orthographicFront"/>
              <a:lightRig rig="brightRoom" dir="t"/>
            </a:scene3d>
            <a:sp3d extrusionH="76200" prstMaterial="powder"/>
          </p:spPr>
          <p:txBody>
            <a:bodyPr/>
            <a:lstStyle/>
            <a:p>
              <a:endParaRPr lang="en-US" b="1" dirty="0">
                <a:solidFill>
                  <a:srgbClr val="FFFFFF"/>
                </a:solidFill>
                <a:latin typeface="Trebuchet MS" pitchFamily="34" charset="0"/>
              </a:endParaRPr>
            </a:p>
          </p:txBody>
        </p:sp>
      </p:grpSp>
      <p:sp>
        <p:nvSpPr>
          <p:cNvPr id="10" name="Title 1">
            <a:extLst>
              <a:ext uri="{FF2B5EF4-FFF2-40B4-BE49-F238E27FC236}">
                <a16:creationId xmlns:a16="http://schemas.microsoft.com/office/drawing/2014/main" id="{DCB8B24D-79C3-4173-8C23-D45CE0760B7E}"/>
              </a:ext>
            </a:extLst>
          </p:cNvPr>
          <p:cNvSpPr txBox="1">
            <a:spLocks/>
          </p:cNvSpPr>
          <p:nvPr/>
        </p:nvSpPr>
        <p:spPr bwMode="auto">
          <a:xfrm>
            <a:off x="6894143" y="1778961"/>
            <a:ext cx="3364724"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2000" dirty="0">
                <a:solidFill>
                  <a:schemeClr val="bg1"/>
                </a:solidFill>
              </a:rPr>
              <a:t>With Managed Memory</a:t>
            </a:r>
          </a:p>
        </p:txBody>
      </p:sp>
      <p:cxnSp>
        <p:nvCxnSpPr>
          <p:cNvPr id="11" name="Straight Connector 10">
            <a:extLst>
              <a:ext uri="{FF2B5EF4-FFF2-40B4-BE49-F238E27FC236}">
                <a16:creationId xmlns:a16="http://schemas.microsoft.com/office/drawing/2014/main" id="{28469493-E846-4F10-BAAC-755865E67A99}"/>
              </a:ext>
            </a:extLst>
          </p:cNvPr>
          <p:cNvCxnSpPr>
            <a:cxnSpLocks/>
          </p:cNvCxnSpPr>
          <p:nvPr/>
        </p:nvCxnSpPr>
        <p:spPr>
          <a:xfrm>
            <a:off x="7431851" y="3731811"/>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00235A-652F-431D-A0C3-BA162375E9A5}"/>
              </a:ext>
            </a:extLst>
          </p:cNvPr>
          <p:cNvCxnSpPr>
            <a:cxnSpLocks/>
          </p:cNvCxnSpPr>
          <p:nvPr/>
        </p:nvCxnSpPr>
        <p:spPr>
          <a:xfrm>
            <a:off x="9597241" y="3731811"/>
            <a:ext cx="0" cy="261486"/>
          </a:xfrm>
          <a:prstGeom prst="line">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EAEE2B2-DE4A-4CB1-BE89-5E8616CFC989}"/>
              </a:ext>
            </a:extLst>
          </p:cNvPr>
          <p:cNvSpPr txBox="1">
            <a:spLocks/>
          </p:cNvSpPr>
          <p:nvPr/>
        </p:nvSpPr>
        <p:spPr bwMode="auto">
          <a:xfrm>
            <a:off x="7020483" y="4853609"/>
            <a:ext cx="3112044" cy="313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ctr" rtl="0" fontAlgn="base">
              <a:lnSpc>
                <a:spcPct val="90000"/>
              </a:lnSpc>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sz="1600" dirty="0">
                <a:solidFill>
                  <a:schemeClr val="bg1"/>
                </a:solidFill>
                <a:effectLst>
                  <a:outerShdw blurRad="38100" dist="38100" dir="2700000" algn="tl">
                    <a:srgbClr val="000000">
                      <a:alpha val="43137"/>
                    </a:srgbClr>
                  </a:outerShdw>
                </a:effectLst>
              </a:rPr>
              <a:t>Managed Memory</a:t>
            </a:r>
            <a:endParaRPr lang="en-US" sz="1200" b="0" dirty="0">
              <a:solidFill>
                <a:schemeClr val="bg1"/>
              </a:solidFill>
              <a:effectLst>
                <a:outerShdw blurRad="38100" dist="38100" dir="2700000" algn="tl">
                  <a:srgbClr val="000000">
                    <a:alpha val="43137"/>
                  </a:srgbClr>
                </a:outerShdw>
              </a:effectLst>
            </a:endParaRPr>
          </a:p>
        </p:txBody>
      </p:sp>
      <p:pic>
        <p:nvPicPr>
          <p:cNvPr id="14" name="Picture 13">
            <a:extLst>
              <a:ext uri="{FF2B5EF4-FFF2-40B4-BE49-F238E27FC236}">
                <a16:creationId xmlns:a16="http://schemas.microsoft.com/office/drawing/2014/main" id="{60736802-1AD3-4BF9-B193-BB71BA504A83}"/>
              </a:ext>
            </a:extLst>
          </p:cNvPr>
          <p:cNvPicPr>
            <a:picLocks noChangeAspect="1"/>
          </p:cNvPicPr>
          <p:nvPr/>
        </p:nvPicPr>
        <p:blipFill>
          <a:blip r:embed="rId3"/>
          <a:stretch>
            <a:fillRect/>
          </a:stretch>
        </p:blipFill>
        <p:spPr>
          <a:xfrm>
            <a:off x="6837986" y="2415502"/>
            <a:ext cx="1180437" cy="1280474"/>
          </a:xfrm>
          <a:prstGeom prst="rect">
            <a:avLst/>
          </a:prstGeom>
          <a:effectLst/>
        </p:spPr>
      </p:pic>
      <p:pic>
        <p:nvPicPr>
          <p:cNvPr id="15" name="Picture 14">
            <a:extLst>
              <a:ext uri="{FF2B5EF4-FFF2-40B4-BE49-F238E27FC236}">
                <a16:creationId xmlns:a16="http://schemas.microsoft.com/office/drawing/2014/main" id="{B8915D6A-D5B1-4039-878C-26A27982519E}"/>
              </a:ext>
            </a:extLst>
          </p:cNvPr>
          <p:cNvPicPr>
            <a:picLocks noChangeAspect="1"/>
          </p:cNvPicPr>
          <p:nvPr/>
        </p:nvPicPr>
        <p:blipFill>
          <a:blip r:embed="rId4"/>
          <a:stretch>
            <a:fillRect/>
          </a:stretch>
        </p:blipFill>
        <p:spPr>
          <a:xfrm>
            <a:off x="8909546" y="2385361"/>
            <a:ext cx="1375389" cy="1328474"/>
          </a:xfrm>
          <a:prstGeom prst="rect">
            <a:avLst/>
          </a:prstGeom>
          <a:effectLst/>
        </p:spPr>
      </p:pic>
    </p:spTree>
    <p:extLst>
      <p:ext uri="{BB962C8B-B14F-4D97-AF65-F5344CB8AC3E}">
        <p14:creationId xmlns:p14="http://schemas.microsoft.com/office/powerpoint/2010/main" val="17887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894B-16C3-4286-9BA1-3451A731761D}"/>
              </a:ext>
            </a:extLst>
          </p:cNvPr>
          <p:cNvSpPr>
            <a:spLocks noGrp="1"/>
          </p:cNvSpPr>
          <p:nvPr>
            <p:ph type="title"/>
          </p:nvPr>
        </p:nvSpPr>
        <p:spPr/>
        <p:txBody>
          <a:bodyPr/>
          <a:lstStyle/>
          <a:p>
            <a:r>
              <a:rPr lang="en-US" dirty="0"/>
              <a:t>OpenACC with Managed Memory</a:t>
            </a:r>
          </a:p>
        </p:txBody>
      </p:sp>
      <p:sp>
        <p:nvSpPr>
          <p:cNvPr id="3" name="Content Placeholder 2">
            <a:extLst>
              <a:ext uri="{FF2B5EF4-FFF2-40B4-BE49-F238E27FC236}">
                <a16:creationId xmlns:a16="http://schemas.microsoft.com/office/drawing/2014/main" id="{B04FAC97-560A-4BA5-9F95-151A2E5A2B54}"/>
              </a:ext>
            </a:extLst>
          </p:cNvPr>
          <p:cNvSpPr>
            <a:spLocks noGrp="1"/>
          </p:cNvSpPr>
          <p:nvPr>
            <p:ph idx="1"/>
          </p:nvPr>
        </p:nvSpPr>
        <p:spPr>
          <a:xfrm>
            <a:off x="436740" y="1549667"/>
            <a:ext cx="5184414" cy="4272293"/>
          </a:xfrm>
        </p:spPr>
        <p:txBody>
          <a:bodyPr/>
          <a:lstStyle/>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while ( error &gt; </a:t>
            </a:r>
            <a:r>
              <a:rPr lang="en-US" sz="1100" dirty="0" err="1">
                <a:latin typeface="Consolas" panose="020B0609020204030204" pitchFamily="49" charset="0"/>
                <a:cs typeface="Consolas" panose="020B0609020204030204" pitchFamily="49" charset="0"/>
              </a:rPr>
              <a:t>tol</a:t>
            </a:r>
            <a:r>
              <a:rPr lang="en-US" sz="1100" dirty="0">
                <a:latin typeface="Consolas" panose="020B0609020204030204" pitchFamily="49" charset="0"/>
                <a:cs typeface="Consolas" panose="020B0609020204030204" pitchFamily="49" charset="0"/>
              </a:rPr>
              <a:t> &amp;&amp; </a:t>
            </a:r>
            <a:r>
              <a:rPr lang="en-US" sz="1100" dirty="0" err="1">
                <a:latin typeface="Consolas" panose="020B0609020204030204" pitchFamily="49" charset="0"/>
                <a:cs typeface="Consolas" panose="020B0609020204030204" pitchFamily="49" charset="0"/>
              </a:rPr>
              <a:t>iter</a:t>
            </a:r>
            <a:r>
              <a:rPr lang="en-US" sz="1100" dirty="0">
                <a:latin typeface="Consolas" panose="020B0609020204030204" pitchFamily="49" charset="0"/>
                <a:cs typeface="Consolas" panose="020B0609020204030204" pitchFamily="49" charset="0"/>
              </a:rPr>
              <a:t> &lt; </a:t>
            </a:r>
            <a:r>
              <a:rPr lang="en-US" sz="1100" dirty="0" err="1">
                <a:latin typeface="Consolas" panose="020B0609020204030204" pitchFamily="49" charset="0"/>
                <a:cs typeface="Consolas" panose="020B0609020204030204" pitchFamily="49" charset="0"/>
              </a:rPr>
              <a:t>iter_max</a:t>
            </a: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error = 0.0;</a:t>
            </a:r>
          </a:p>
          <a:p>
            <a:pPr marL="0" indent="0">
              <a:lnSpc>
                <a:spcPct val="100000"/>
              </a:lnSpc>
              <a:spcBef>
                <a:spcPts val="0"/>
              </a:spcBef>
              <a:spcAft>
                <a:spcPts val="0"/>
              </a:spcAft>
              <a:buNone/>
            </a:pPr>
            <a:r>
              <a:rPr lang="en-US" sz="1100" b="1" dirty="0">
                <a:solidFill>
                  <a:srgbClr val="0080A7"/>
                </a:solidFill>
                <a:latin typeface="Consolas" panose="020B0609020204030204" pitchFamily="49" charset="0"/>
                <a:cs typeface="Consolas" panose="020B0609020204030204" pitchFamily="49" charset="0"/>
              </a:rPr>
              <a:t>#pragma </a:t>
            </a:r>
            <a:r>
              <a:rPr lang="en-US" sz="1100" b="1" dirty="0" err="1">
                <a:solidFill>
                  <a:srgbClr val="0080A7"/>
                </a:solidFill>
                <a:latin typeface="Consolas" panose="020B0609020204030204" pitchFamily="49" charset="0"/>
                <a:cs typeface="Consolas" panose="020B0609020204030204" pitchFamily="49" charset="0"/>
              </a:rPr>
              <a:t>acc</a:t>
            </a:r>
            <a:r>
              <a:rPr lang="en-US" sz="1100" b="1" dirty="0">
                <a:solidFill>
                  <a:srgbClr val="0080A7"/>
                </a:solidFill>
                <a:latin typeface="Consolas" panose="020B0609020204030204" pitchFamily="49" charset="0"/>
                <a:cs typeface="Consolas" panose="020B0609020204030204" pitchFamily="49" charset="0"/>
              </a:rPr>
              <a:t> kernels</a:t>
            </a:r>
          </a:p>
          <a:p>
            <a:pPr marL="0" indent="0">
              <a:lnSpc>
                <a:spcPct val="100000"/>
              </a:lnSpc>
              <a:spcBef>
                <a:spcPts val="0"/>
              </a:spcBef>
              <a:spcAft>
                <a:spcPts val="0"/>
              </a:spcAft>
              <a:buNone/>
            </a:pPr>
            <a:r>
              <a:rPr lang="en-US" sz="1100" b="1" dirty="0">
                <a:solidFill>
                  <a:srgbClr val="0080A7"/>
                </a:solidFill>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for(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j = 1; j &lt; n-1; </a:t>
            </a:r>
            <a:r>
              <a:rPr lang="en-US" sz="1100" dirty="0" err="1">
                <a:latin typeface="Consolas" panose="020B0609020204030204" pitchFamily="49" charset="0"/>
                <a:cs typeface="Consolas" panose="020B0609020204030204" pitchFamily="49" charset="0"/>
              </a:rPr>
              <a:t>j++</a:t>
            </a: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for(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1;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&lt; m-1;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Anew[j][</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0.25 * ( A[j][i+1] + A[j][i-1]</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 A[j-1][</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A[j+1][</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error = </a:t>
            </a:r>
            <a:r>
              <a:rPr lang="en-US" sz="1100" dirty="0" err="1">
                <a:latin typeface="Consolas" panose="020B0609020204030204" pitchFamily="49" charset="0"/>
                <a:cs typeface="Consolas" panose="020B0609020204030204" pitchFamily="49" charset="0"/>
              </a:rPr>
              <a:t>fmax</a:t>
            </a:r>
            <a:r>
              <a:rPr lang="en-US" sz="1100" dirty="0">
                <a:latin typeface="Consolas" panose="020B0609020204030204" pitchFamily="49" charset="0"/>
                <a:cs typeface="Consolas" panose="020B0609020204030204" pitchFamily="49" charset="0"/>
              </a:rPr>
              <a:t>( error, fabs(Anew[j][</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A[j][</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endParaRPr lang="en-US" sz="1100" dirty="0">
              <a:latin typeface="Consolas" panose="020B0609020204030204" pitchFamily="49" charset="0"/>
              <a:cs typeface="Consolas" panose="020B0609020204030204" pitchFamily="49" charset="0"/>
            </a:endParaRP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for(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j = 1; j &lt; n-1; </a:t>
            </a:r>
            <a:r>
              <a:rPr lang="en-US" sz="1100" dirty="0" err="1">
                <a:latin typeface="Consolas" panose="020B0609020204030204" pitchFamily="49" charset="0"/>
                <a:cs typeface="Consolas" panose="020B0609020204030204" pitchFamily="49" charset="0"/>
              </a:rPr>
              <a:t>j++</a:t>
            </a: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for( </a:t>
            </a:r>
            <a:r>
              <a:rPr lang="en-US" sz="1100" dirty="0" err="1">
                <a:latin typeface="Consolas" panose="020B0609020204030204" pitchFamily="49" charset="0"/>
                <a:cs typeface="Consolas" panose="020B0609020204030204" pitchFamily="49" charset="0"/>
              </a:rPr>
              <a:t>int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1;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&lt; m-1; </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A[j][</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 = Anew[j][</a:t>
            </a:r>
            <a:r>
              <a:rPr lang="en-US" sz="1100" dirty="0" err="1">
                <a:latin typeface="Consolas" panose="020B0609020204030204" pitchFamily="49" charset="0"/>
                <a:cs typeface="Consolas" panose="020B0609020204030204" pitchFamily="49" charset="0"/>
              </a:rPr>
              <a:t>i</a:t>
            </a:r>
            <a:r>
              <a:rPr lang="en-US" sz="1100" dirty="0">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  </a:t>
            </a:r>
            <a:r>
              <a:rPr lang="en-US" sz="1100" b="1" dirty="0">
                <a:solidFill>
                  <a:srgbClr val="0080A7"/>
                </a:solidFill>
                <a:latin typeface="Consolas" panose="020B0609020204030204" pitchFamily="49" charset="0"/>
                <a:cs typeface="Consolas" panose="020B0609020204030204" pitchFamily="49" charset="0"/>
              </a:rPr>
              <a:t>}</a:t>
            </a:r>
          </a:p>
          <a:p>
            <a:pPr marL="0" indent="0">
              <a:lnSpc>
                <a:spcPct val="100000"/>
              </a:lnSpc>
              <a:spcBef>
                <a:spcPts val="0"/>
              </a:spcBef>
              <a:spcAft>
                <a:spcPts val="0"/>
              </a:spcAft>
              <a:buNone/>
            </a:pPr>
            <a:r>
              <a:rPr lang="en-US" sz="1100" dirty="0">
                <a:latin typeface="Consolas" panose="020B0609020204030204" pitchFamily="49" charset="0"/>
                <a:cs typeface="Consolas" panose="020B0609020204030204" pitchFamily="49" charset="0"/>
              </a:rPr>
              <a:t>}</a:t>
            </a:r>
          </a:p>
        </p:txBody>
      </p:sp>
      <p:sp>
        <p:nvSpPr>
          <p:cNvPr id="4" name="Text Placeholder 3">
            <a:extLst>
              <a:ext uri="{FF2B5EF4-FFF2-40B4-BE49-F238E27FC236}">
                <a16:creationId xmlns:a16="http://schemas.microsoft.com/office/drawing/2014/main" id="{C7E1C6F5-E7B1-42EE-A7CD-C12BB388D3E0}"/>
              </a:ext>
            </a:extLst>
          </p:cNvPr>
          <p:cNvSpPr>
            <a:spLocks noGrp="1"/>
          </p:cNvSpPr>
          <p:nvPr>
            <p:ph type="body" sz="quarter" idx="10"/>
          </p:nvPr>
        </p:nvSpPr>
        <p:spPr/>
        <p:txBody>
          <a:bodyPr/>
          <a:lstStyle/>
          <a:p>
            <a:r>
              <a:rPr lang="en-US" dirty="0"/>
              <a:t>An Example from the Lab Code</a:t>
            </a:r>
          </a:p>
        </p:txBody>
      </p:sp>
      <p:sp>
        <p:nvSpPr>
          <p:cNvPr id="5" name="Callout: Line 4">
            <a:extLst>
              <a:ext uri="{FF2B5EF4-FFF2-40B4-BE49-F238E27FC236}">
                <a16:creationId xmlns:a16="http://schemas.microsoft.com/office/drawing/2014/main" id="{E175CE16-019D-470C-B192-67AEA0D0F9CA}"/>
              </a:ext>
            </a:extLst>
          </p:cNvPr>
          <p:cNvSpPr/>
          <p:nvPr/>
        </p:nvSpPr>
        <p:spPr>
          <a:xfrm>
            <a:off x="5871411" y="1713493"/>
            <a:ext cx="3907856" cy="1812132"/>
          </a:xfrm>
          <a:prstGeom prst="borderCallout1">
            <a:avLst>
              <a:gd name="adj1" fmla="val 34879"/>
              <a:gd name="adj2" fmla="val -5377"/>
              <a:gd name="adj3" fmla="val 27670"/>
              <a:gd name="adj4" fmla="val -5291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bg1"/>
                </a:solidFill>
              </a:rPr>
              <a:t>Without Managed Memory the compiler must determine the size of A and Anew and copy their data to and from the GPU each iteration to ensure correctness</a:t>
            </a:r>
          </a:p>
        </p:txBody>
      </p:sp>
      <p:sp>
        <p:nvSpPr>
          <p:cNvPr id="6" name="Rectangle 5">
            <a:extLst>
              <a:ext uri="{FF2B5EF4-FFF2-40B4-BE49-F238E27FC236}">
                <a16:creationId xmlns:a16="http://schemas.microsoft.com/office/drawing/2014/main" id="{7E7CAACC-0FAD-4844-80ED-D3816E28D0DF}"/>
              </a:ext>
            </a:extLst>
          </p:cNvPr>
          <p:cNvSpPr/>
          <p:nvPr/>
        </p:nvSpPr>
        <p:spPr>
          <a:xfrm>
            <a:off x="5871411" y="4297866"/>
            <a:ext cx="3907856" cy="137260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bg1"/>
                </a:solidFill>
              </a:rPr>
              <a:t>With Managed Memory the underlying runtime will move the data only when needed</a:t>
            </a:r>
          </a:p>
        </p:txBody>
      </p:sp>
    </p:spTree>
    <p:extLst>
      <p:ext uri="{BB962C8B-B14F-4D97-AF65-F5344CB8AC3E}">
        <p14:creationId xmlns:p14="http://schemas.microsoft.com/office/powerpoint/2010/main" val="204967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A5BD-DF83-468F-B392-B223626B085B}"/>
              </a:ext>
            </a:extLst>
          </p:cNvPr>
          <p:cNvSpPr>
            <a:spLocks noGrp="1"/>
          </p:cNvSpPr>
          <p:nvPr>
            <p:ph type="title"/>
          </p:nvPr>
        </p:nvSpPr>
        <p:spPr/>
        <p:txBody>
          <a:bodyPr/>
          <a:lstStyle/>
          <a:p>
            <a:r>
              <a:rPr lang="en-US" dirty="0"/>
              <a:t>Introduction to data clauses</a:t>
            </a:r>
          </a:p>
        </p:txBody>
      </p:sp>
    </p:spTree>
    <p:extLst>
      <p:ext uri="{BB962C8B-B14F-4D97-AF65-F5344CB8AC3E}">
        <p14:creationId xmlns:p14="http://schemas.microsoft.com/office/powerpoint/2010/main" val="35912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a:xfrm>
            <a:off x="419641" y="649796"/>
            <a:ext cx="9976104" cy="590931"/>
          </a:xfrm>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a:xfrm>
            <a:off x="419641" y="1188030"/>
            <a:ext cx="9976104" cy="525463"/>
          </a:xfrm>
        </p:spPr>
        <p:txBody>
          <a:bodyPr/>
          <a:lstStyle/>
          <a:p>
            <a:r>
              <a:rPr lang="en-US" dirty="0"/>
              <a:t>Moving data between the Host and Device using copy</a:t>
            </a:r>
          </a:p>
        </p:txBody>
      </p:sp>
      <p:sp>
        <p:nvSpPr>
          <p:cNvPr id="5" name="TextBox 4">
            <a:extLst>
              <a:ext uri="{FF2B5EF4-FFF2-40B4-BE49-F238E27FC236}">
                <a16:creationId xmlns:a16="http://schemas.microsoft.com/office/drawing/2014/main" id="{1B28149B-7E72-44D6-B864-703DD29F0BC0}"/>
              </a:ext>
            </a:extLst>
          </p:cNvPr>
          <p:cNvSpPr txBox="1"/>
          <p:nvPr/>
        </p:nvSpPr>
        <p:spPr>
          <a:xfrm>
            <a:off x="1013316" y="4014147"/>
            <a:ext cx="8788753" cy="164592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#pragma </a:t>
            </a:r>
            <a:r>
              <a:rPr lang="en-US" sz="2800" dirty="0" err="1">
                <a:solidFill>
                  <a:srgbClr val="8E4000"/>
                </a:solidFill>
                <a:latin typeface="Consolas" panose="020B0609020204030204" pitchFamily="49" charset="0"/>
                <a:cs typeface="Courier New" panose="02070309020205020404" pitchFamily="49" charset="0"/>
              </a:rPr>
              <a:t>acc</a:t>
            </a:r>
            <a:r>
              <a:rPr lang="en-US" sz="2800" dirty="0">
                <a:solidFill>
                  <a:srgbClr val="8E4000"/>
                </a:solidFill>
                <a:latin typeface="Consolas" panose="020B0609020204030204" pitchFamily="49" charset="0"/>
                <a:cs typeface="Courier New" panose="02070309020205020404" pitchFamily="49" charset="0"/>
              </a:rPr>
              <a:t> kernels</a:t>
            </a: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for</a:t>
            </a:r>
            <a:r>
              <a:rPr lang="en-US" sz="2800" dirty="0">
                <a:solidFill>
                  <a:schemeClr val="bg1"/>
                </a:solidFill>
                <a:latin typeface="Consolas" panose="020B0609020204030204" pitchFamily="49" charset="0"/>
                <a:cs typeface="Courier New" panose="02070309020205020404" pitchFamily="49" charset="0"/>
              </a:rPr>
              <a:t>(</a:t>
            </a:r>
            <a:r>
              <a:rPr lang="en-US" sz="2800" dirty="0" err="1">
                <a:solidFill>
                  <a:srgbClr val="A64CFF"/>
                </a:solidFill>
                <a:latin typeface="Consolas" panose="020B0609020204030204" pitchFamily="49" charset="0"/>
                <a:cs typeface="Courier New" panose="02070309020205020404" pitchFamily="49" charset="0"/>
              </a:rPr>
              <a:t>int</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0</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&lt; N;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rgbClr val="030382"/>
                </a:solidFill>
                <a:latin typeface="Consolas" panose="020B0609020204030204" pitchFamily="49" charset="0"/>
                <a:cs typeface="Courier New" panose="02070309020205020404" pitchFamily="49" charset="0"/>
              </a:rPr>
              <a:t>++</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0</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a:t>
            </a:r>
          </a:p>
        </p:txBody>
      </p:sp>
      <p:sp>
        <p:nvSpPr>
          <p:cNvPr id="9" name="Rectangle: Top Corners Snipped 8">
            <a:extLst>
              <a:ext uri="{FF2B5EF4-FFF2-40B4-BE49-F238E27FC236}">
                <a16:creationId xmlns:a16="http://schemas.microsoft.com/office/drawing/2014/main" id="{C7966D99-ECF2-4F1E-A559-A9B8F5235F20}"/>
              </a:ext>
            </a:extLst>
          </p:cNvPr>
          <p:cNvSpPr/>
          <p:nvPr/>
        </p:nvSpPr>
        <p:spPr>
          <a:xfrm>
            <a:off x="994264" y="3655227"/>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8" name="Content Placeholder 2">
            <a:extLst>
              <a:ext uri="{FF2B5EF4-FFF2-40B4-BE49-F238E27FC236}">
                <a16:creationId xmlns:a16="http://schemas.microsoft.com/office/drawing/2014/main" id="{7B5E07D3-D3FC-438D-BC23-F64C3593E4BF}"/>
              </a:ext>
            </a:extLst>
          </p:cNvPr>
          <p:cNvSpPr>
            <a:spLocks noGrp="1"/>
          </p:cNvSpPr>
          <p:nvPr>
            <p:ph idx="1"/>
          </p:nvPr>
        </p:nvSpPr>
        <p:spPr>
          <a:xfrm>
            <a:off x="436739" y="1771331"/>
            <a:ext cx="9959005" cy="1749422"/>
          </a:xfrm>
        </p:spPr>
        <p:txBody>
          <a:bodyPr/>
          <a:lstStyle/>
          <a:p>
            <a:r>
              <a:rPr lang="en-US" dirty="0"/>
              <a:t>Data clauses allow the programmer to tell the compiler which data to move and when</a:t>
            </a:r>
          </a:p>
          <a:p>
            <a:r>
              <a:rPr lang="en-US" dirty="0"/>
              <a:t>Data clauses may be added to </a:t>
            </a:r>
            <a:r>
              <a:rPr lang="en-US" b="1" dirty="0"/>
              <a:t>kernels</a:t>
            </a:r>
            <a:r>
              <a:rPr lang="en-US" dirty="0"/>
              <a:t> or </a:t>
            </a:r>
            <a:r>
              <a:rPr lang="en-US" b="1" dirty="0"/>
              <a:t>parallel</a:t>
            </a:r>
            <a:r>
              <a:rPr lang="en-US" dirty="0"/>
              <a:t> regions, but also </a:t>
            </a:r>
            <a:r>
              <a:rPr lang="en-US" b="1" dirty="0"/>
              <a:t>data</a:t>
            </a:r>
            <a:r>
              <a:rPr lang="en-US" dirty="0"/>
              <a:t>, </a:t>
            </a:r>
            <a:r>
              <a:rPr lang="en-US" b="1" dirty="0"/>
              <a:t>enter data</a:t>
            </a:r>
            <a:r>
              <a:rPr lang="en-US" dirty="0"/>
              <a:t>, and </a:t>
            </a:r>
            <a:r>
              <a:rPr lang="en-US" b="1" dirty="0"/>
              <a:t>exit data</a:t>
            </a:r>
            <a:r>
              <a:rPr lang="en-US" dirty="0"/>
              <a:t>, which will discussed shortly</a:t>
            </a:r>
          </a:p>
        </p:txBody>
      </p:sp>
    </p:spTree>
    <p:extLst>
      <p:ext uri="{BB962C8B-B14F-4D97-AF65-F5344CB8AC3E}">
        <p14:creationId xmlns:p14="http://schemas.microsoft.com/office/powerpoint/2010/main" val="237657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a:xfrm>
            <a:off x="419641" y="649796"/>
            <a:ext cx="9976104" cy="590931"/>
          </a:xfrm>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a:xfrm>
            <a:off x="419641" y="1188030"/>
            <a:ext cx="9976104" cy="525463"/>
          </a:xfrm>
        </p:spPr>
        <p:txBody>
          <a:bodyPr/>
          <a:lstStyle/>
          <a:p>
            <a:r>
              <a:rPr lang="en-US" dirty="0"/>
              <a:t>Moving data between the Host and Device using copy</a:t>
            </a:r>
          </a:p>
        </p:txBody>
      </p:sp>
      <p:sp>
        <p:nvSpPr>
          <p:cNvPr id="5" name="TextBox 4">
            <a:extLst>
              <a:ext uri="{FF2B5EF4-FFF2-40B4-BE49-F238E27FC236}">
                <a16:creationId xmlns:a16="http://schemas.microsoft.com/office/drawing/2014/main" id="{1B28149B-7E72-44D6-B864-703DD29F0BC0}"/>
              </a:ext>
            </a:extLst>
          </p:cNvPr>
          <p:cNvSpPr txBox="1"/>
          <p:nvPr/>
        </p:nvSpPr>
        <p:spPr>
          <a:xfrm>
            <a:off x="1013316" y="4014147"/>
            <a:ext cx="8788753" cy="164592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#pragma </a:t>
            </a:r>
            <a:r>
              <a:rPr lang="en-US" sz="2800" dirty="0" err="1">
                <a:solidFill>
                  <a:srgbClr val="8E4000"/>
                </a:solidFill>
                <a:latin typeface="Consolas" panose="020B0609020204030204" pitchFamily="49" charset="0"/>
                <a:cs typeface="Courier New" panose="02070309020205020404" pitchFamily="49" charset="0"/>
              </a:rPr>
              <a:t>acc</a:t>
            </a:r>
            <a:r>
              <a:rPr lang="en-US" sz="2800" dirty="0">
                <a:solidFill>
                  <a:srgbClr val="8E4000"/>
                </a:solidFill>
                <a:latin typeface="Consolas" panose="020B0609020204030204" pitchFamily="49" charset="0"/>
                <a:cs typeface="Courier New" panose="02070309020205020404" pitchFamily="49" charset="0"/>
              </a:rPr>
              <a:t> parallel loop </a:t>
            </a:r>
            <a:r>
              <a:rPr lang="en-US" sz="2800" dirty="0" err="1">
                <a:solidFill>
                  <a:srgbClr val="8E4000"/>
                </a:solidFill>
                <a:latin typeface="Consolas" panose="020B0609020204030204" pitchFamily="49" charset="0"/>
                <a:cs typeface="Courier New" panose="02070309020205020404" pitchFamily="49" charset="0"/>
              </a:rPr>
              <a:t>copyout</a:t>
            </a:r>
            <a:r>
              <a:rPr lang="en-US" sz="2800" dirty="0">
                <a:solidFill>
                  <a:srgbClr val="8E4000"/>
                </a:solidFill>
                <a:latin typeface="Consolas" panose="020B0609020204030204" pitchFamily="49" charset="0"/>
                <a:cs typeface="Courier New" panose="02070309020205020404" pitchFamily="49" charset="0"/>
              </a:rPr>
              <a:t>(a[0:n])</a:t>
            </a: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for</a:t>
            </a:r>
            <a:r>
              <a:rPr lang="en-US" sz="2800" dirty="0">
                <a:solidFill>
                  <a:schemeClr val="bg1"/>
                </a:solidFill>
                <a:latin typeface="Consolas" panose="020B0609020204030204" pitchFamily="49" charset="0"/>
                <a:cs typeface="Courier New" panose="02070309020205020404" pitchFamily="49" charset="0"/>
              </a:rPr>
              <a:t>(</a:t>
            </a:r>
            <a:r>
              <a:rPr lang="en-US" sz="2800" dirty="0" err="1">
                <a:solidFill>
                  <a:srgbClr val="A64CFF"/>
                </a:solidFill>
                <a:latin typeface="Consolas" panose="020B0609020204030204" pitchFamily="49" charset="0"/>
                <a:cs typeface="Courier New" panose="02070309020205020404" pitchFamily="49" charset="0"/>
              </a:rPr>
              <a:t>int</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0</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&lt; N;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rgbClr val="030382"/>
                </a:solidFill>
                <a:latin typeface="Consolas" panose="020B0609020204030204" pitchFamily="49" charset="0"/>
                <a:cs typeface="Courier New" panose="02070309020205020404" pitchFamily="49" charset="0"/>
              </a:rPr>
              <a:t>++</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0</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a:t>
            </a:r>
          </a:p>
        </p:txBody>
      </p:sp>
      <p:sp>
        <p:nvSpPr>
          <p:cNvPr id="9" name="Rectangle: Top Corners Snipped 8">
            <a:extLst>
              <a:ext uri="{FF2B5EF4-FFF2-40B4-BE49-F238E27FC236}">
                <a16:creationId xmlns:a16="http://schemas.microsoft.com/office/drawing/2014/main" id="{C7966D99-ECF2-4F1E-A559-A9B8F5235F20}"/>
              </a:ext>
            </a:extLst>
          </p:cNvPr>
          <p:cNvSpPr/>
          <p:nvPr/>
        </p:nvSpPr>
        <p:spPr>
          <a:xfrm>
            <a:off x="994264" y="3655227"/>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8" name="Content Placeholder 2">
            <a:extLst>
              <a:ext uri="{FF2B5EF4-FFF2-40B4-BE49-F238E27FC236}">
                <a16:creationId xmlns:a16="http://schemas.microsoft.com/office/drawing/2014/main" id="{AE55D7ED-BCB2-4D85-902F-134ED418D543}"/>
              </a:ext>
            </a:extLst>
          </p:cNvPr>
          <p:cNvSpPr>
            <a:spLocks noGrp="1"/>
          </p:cNvSpPr>
          <p:nvPr>
            <p:ph idx="1"/>
          </p:nvPr>
        </p:nvSpPr>
        <p:spPr>
          <a:xfrm>
            <a:off x="436739" y="1771331"/>
            <a:ext cx="9959005" cy="1749422"/>
          </a:xfrm>
        </p:spPr>
        <p:txBody>
          <a:bodyPr/>
          <a:lstStyle/>
          <a:p>
            <a:r>
              <a:rPr lang="en-US" dirty="0"/>
              <a:t>Data clauses allow the programmer to tell the compiler which data to move and when</a:t>
            </a:r>
          </a:p>
          <a:p>
            <a:r>
              <a:rPr lang="en-US" dirty="0"/>
              <a:t>Data clauses may be added to </a:t>
            </a:r>
            <a:r>
              <a:rPr lang="en-US" b="1" dirty="0"/>
              <a:t>kernels</a:t>
            </a:r>
            <a:r>
              <a:rPr lang="en-US" dirty="0"/>
              <a:t> or </a:t>
            </a:r>
            <a:r>
              <a:rPr lang="en-US" b="1" dirty="0"/>
              <a:t>parallel</a:t>
            </a:r>
            <a:r>
              <a:rPr lang="en-US" dirty="0"/>
              <a:t> regions, but also </a:t>
            </a:r>
            <a:r>
              <a:rPr lang="en-US" b="1" dirty="0"/>
              <a:t>data</a:t>
            </a:r>
            <a:r>
              <a:rPr lang="en-US" dirty="0"/>
              <a:t>, </a:t>
            </a:r>
            <a:r>
              <a:rPr lang="en-US" b="1" dirty="0"/>
              <a:t>enter data</a:t>
            </a:r>
            <a:r>
              <a:rPr lang="en-US" dirty="0"/>
              <a:t>, and </a:t>
            </a:r>
            <a:r>
              <a:rPr lang="en-US" b="1" dirty="0"/>
              <a:t>exit data</a:t>
            </a:r>
            <a:r>
              <a:rPr lang="en-US" dirty="0"/>
              <a:t>, which will discussed shortly</a:t>
            </a:r>
          </a:p>
        </p:txBody>
      </p:sp>
      <p:sp>
        <p:nvSpPr>
          <p:cNvPr id="3" name="Callout: Line 2">
            <a:extLst>
              <a:ext uri="{FF2B5EF4-FFF2-40B4-BE49-F238E27FC236}">
                <a16:creationId xmlns:a16="http://schemas.microsoft.com/office/drawing/2014/main" id="{15F47CA8-4CF1-4E82-A43D-E41D272A567F}"/>
              </a:ext>
            </a:extLst>
          </p:cNvPr>
          <p:cNvSpPr/>
          <p:nvPr/>
        </p:nvSpPr>
        <p:spPr>
          <a:xfrm>
            <a:off x="7286324" y="4687503"/>
            <a:ext cx="2983832" cy="1299411"/>
          </a:xfrm>
          <a:prstGeom prst="borderCallout1">
            <a:avLst>
              <a:gd name="adj1" fmla="val 18750"/>
              <a:gd name="adj2" fmla="val -8333"/>
              <a:gd name="adj3" fmla="val -8981"/>
              <a:gd name="adj4" fmla="val -19623"/>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I don’t need the initial value of a, so I’ll only copy it out of the region at the end.</a:t>
            </a:r>
          </a:p>
        </p:txBody>
      </p:sp>
    </p:spTree>
    <p:extLst>
      <p:ext uri="{BB962C8B-B14F-4D97-AF65-F5344CB8AC3E}">
        <p14:creationId xmlns:p14="http://schemas.microsoft.com/office/powerpoint/2010/main" val="16039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32498B8-DDDA-48D6-B951-355CE3AFCB0D}"/>
              </a:ext>
            </a:extLst>
          </p:cNvPr>
          <p:cNvGrpSpPr/>
          <p:nvPr/>
        </p:nvGrpSpPr>
        <p:grpSpPr>
          <a:xfrm>
            <a:off x="1003790" y="3636539"/>
            <a:ext cx="8807806" cy="1991116"/>
            <a:chOff x="994263" y="1564722"/>
            <a:chExt cx="8807806" cy="1991116"/>
          </a:xfrm>
        </p:grpSpPr>
        <p:sp>
          <p:nvSpPr>
            <p:cNvPr id="11" name="TextBox 10">
              <a:extLst>
                <a:ext uri="{FF2B5EF4-FFF2-40B4-BE49-F238E27FC236}">
                  <a16:creationId xmlns:a16="http://schemas.microsoft.com/office/drawing/2014/main" id="{5D90BCB2-AE6E-438F-85C4-6AFE7FC0178D}"/>
                </a:ext>
              </a:extLst>
            </p:cNvPr>
            <p:cNvSpPr txBox="1"/>
            <p:nvPr/>
          </p:nvSpPr>
          <p:spPr>
            <a:xfrm>
              <a:off x="1013316" y="1912311"/>
              <a:ext cx="8788753" cy="1643527"/>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a:t>
              </a:r>
              <a:r>
                <a:rPr lang="en-US" sz="2800" dirty="0" err="1">
                  <a:solidFill>
                    <a:srgbClr val="8E4000"/>
                  </a:solidFill>
                  <a:latin typeface="Consolas" panose="020B0609020204030204" pitchFamily="49" charset="0"/>
                  <a:cs typeface="Courier New" panose="02070309020205020404" pitchFamily="49" charset="0"/>
                </a:rPr>
                <a:t>acc</a:t>
              </a:r>
              <a:r>
                <a:rPr lang="en-US" sz="2800" dirty="0">
                  <a:solidFill>
                    <a:srgbClr val="8E4000"/>
                  </a:solidFill>
                  <a:latin typeface="Consolas" panose="020B0609020204030204" pitchFamily="49" charset="0"/>
                  <a:cs typeface="Courier New" panose="02070309020205020404" pitchFamily="49" charset="0"/>
                </a:rPr>
                <a:t> parallel loop </a:t>
              </a:r>
              <a:r>
                <a:rPr lang="en-US" sz="2800" dirty="0" err="1">
                  <a:solidFill>
                    <a:srgbClr val="8E4000"/>
                  </a:solidFill>
                  <a:latin typeface="Consolas" panose="020B0609020204030204" pitchFamily="49" charset="0"/>
                  <a:cs typeface="Courier New" panose="02070309020205020404" pitchFamily="49" charset="0"/>
                </a:rPr>
                <a:t>copyout</a:t>
              </a:r>
              <a:r>
                <a:rPr lang="en-US" sz="2800" dirty="0">
                  <a:solidFill>
                    <a:srgbClr val="8E4000"/>
                  </a:solidFill>
                  <a:latin typeface="Consolas" panose="020B0609020204030204" pitchFamily="49" charset="0"/>
                  <a:cs typeface="Courier New" panose="02070309020205020404" pitchFamily="49" charset="0"/>
                </a:rPr>
                <a:t>(a(1:N))</a:t>
              </a: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do</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1</a:t>
              </a:r>
              <a:r>
                <a:rPr lang="en-US" sz="28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a:t>
              </a:r>
              <a:r>
                <a:rPr lang="en-US" sz="2800" dirty="0">
                  <a:solidFill>
                    <a:srgbClr val="FF8738"/>
                  </a:solidFill>
                  <a:latin typeface="Consolas" panose="020B0609020204030204" pitchFamily="49" charset="0"/>
                  <a:cs typeface="Courier New" panose="02070309020205020404" pitchFamily="49" charset="0"/>
                </a:rPr>
                <a:t>0</a:t>
              </a:r>
              <a:endParaRPr lang="en-US" sz="28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end do</a:t>
              </a:r>
              <a:endParaRPr lang="en-US" sz="2800" dirty="0">
                <a:solidFill>
                  <a:schemeClr val="bg1"/>
                </a:solidFill>
                <a:latin typeface="Consolas" panose="020B0609020204030204" pitchFamily="49" charset="0"/>
                <a:cs typeface="Courier New" panose="02070309020205020404" pitchFamily="49" charset="0"/>
              </a:endParaRPr>
            </a:p>
          </p:txBody>
        </p:sp>
        <p:sp>
          <p:nvSpPr>
            <p:cNvPr id="12" name="Rectangle: Top Corners Snipped 11">
              <a:extLst>
                <a:ext uri="{FF2B5EF4-FFF2-40B4-BE49-F238E27FC236}">
                  <a16:creationId xmlns:a16="http://schemas.microsoft.com/office/drawing/2014/main" id="{0C7D5C8A-3204-4004-80AD-319B6DBC8186}"/>
                </a:ext>
              </a:extLst>
            </p:cNvPr>
            <p:cNvSpPr/>
            <p:nvPr/>
          </p:nvSpPr>
          <p:spPr>
            <a:xfrm>
              <a:off x="994263" y="1564722"/>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grpSp>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a:xfrm>
            <a:off x="419641" y="649796"/>
            <a:ext cx="9976104" cy="590931"/>
          </a:xfrm>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a:xfrm>
            <a:off x="419641" y="1188030"/>
            <a:ext cx="9976104" cy="525463"/>
          </a:xfrm>
        </p:spPr>
        <p:txBody>
          <a:bodyPr/>
          <a:lstStyle/>
          <a:p>
            <a:r>
              <a:rPr lang="en-US" dirty="0"/>
              <a:t>Moving data between the Host and Device using copy</a:t>
            </a:r>
          </a:p>
        </p:txBody>
      </p:sp>
      <p:sp>
        <p:nvSpPr>
          <p:cNvPr id="8" name="Content Placeholder 2">
            <a:extLst>
              <a:ext uri="{FF2B5EF4-FFF2-40B4-BE49-F238E27FC236}">
                <a16:creationId xmlns:a16="http://schemas.microsoft.com/office/drawing/2014/main" id="{AE55D7ED-BCB2-4D85-902F-134ED418D543}"/>
              </a:ext>
            </a:extLst>
          </p:cNvPr>
          <p:cNvSpPr>
            <a:spLocks noGrp="1"/>
          </p:cNvSpPr>
          <p:nvPr>
            <p:ph idx="1"/>
          </p:nvPr>
        </p:nvSpPr>
        <p:spPr>
          <a:xfrm>
            <a:off x="436739" y="1771331"/>
            <a:ext cx="9959005" cy="1749422"/>
          </a:xfrm>
        </p:spPr>
        <p:txBody>
          <a:bodyPr/>
          <a:lstStyle/>
          <a:p>
            <a:r>
              <a:rPr lang="en-US" dirty="0"/>
              <a:t>Data clauses allow the programmer to tell the compiler which data to move and when</a:t>
            </a:r>
          </a:p>
          <a:p>
            <a:r>
              <a:rPr lang="en-US" dirty="0"/>
              <a:t>Data clauses may be added to </a:t>
            </a:r>
            <a:r>
              <a:rPr lang="en-US" b="1" dirty="0"/>
              <a:t>kernels</a:t>
            </a:r>
            <a:r>
              <a:rPr lang="en-US" dirty="0"/>
              <a:t> or </a:t>
            </a:r>
            <a:r>
              <a:rPr lang="en-US" b="1" dirty="0"/>
              <a:t>parallel</a:t>
            </a:r>
            <a:r>
              <a:rPr lang="en-US" dirty="0"/>
              <a:t> regions, but also </a:t>
            </a:r>
            <a:r>
              <a:rPr lang="en-US" b="1" dirty="0"/>
              <a:t>data</a:t>
            </a:r>
            <a:r>
              <a:rPr lang="en-US" dirty="0"/>
              <a:t>, </a:t>
            </a:r>
            <a:r>
              <a:rPr lang="en-US" b="1" dirty="0"/>
              <a:t>enter data</a:t>
            </a:r>
            <a:r>
              <a:rPr lang="en-US" dirty="0"/>
              <a:t>, and </a:t>
            </a:r>
            <a:r>
              <a:rPr lang="en-US" b="1" dirty="0"/>
              <a:t>exit data</a:t>
            </a:r>
            <a:r>
              <a:rPr lang="en-US" dirty="0"/>
              <a:t>, which will discussed shortly</a:t>
            </a:r>
          </a:p>
        </p:txBody>
      </p:sp>
      <p:sp>
        <p:nvSpPr>
          <p:cNvPr id="3" name="Callout: Line 2">
            <a:extLst>
              <a:ext uri="{FF2B5EF4-FFF2-40B4-BE49-F238E27FC236}">
                <a16:creationId xmlns:a16="http://schemas.microsoft.com/office/drawing/2014/main" id="{15F47CA8-4CF1-4E82-A43D-E41D272A567F}"/>
              </a:ext>
            </a:extLst>
          </p:cNvPr>
          <p:cNvSpPr/>
          <p:nvPr/>
        </p:nvSpPr>
        <p:spPr>
          <a:xfrm>
            <a:off x="7286324" y="4687503"/>
            <a:ext cx="2983832" cy="1299411"/>
          </a:xfrm>
          <a:prstGeom prst="borderCallout1">
            <a:avLst>
              <a:gd name="adj1" fmla="val 18750"/>
              <a:gd name="adj2" fmla="val -8333"/>
              <a:gd name="adj3" fmla="val -8981"/>
              <a:gd name="adj4" fmla="val -19623"/>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I don’t need the initial value of a, so I’ll only copy it out of the region at the end.</a:t>
            </a:r>
          </a:p>
        </p:txBody>
      </p:sp>
    </p:spTree>
    <p:extLst>
      <p:ext uri="{BB962C8B-B14F-4D97-AF65-F5344CB8AC3E}">
        <p14:creationId xmlns:p14="http://schemas.microsoft.com/office/powerpoint/2010/main" val="28290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Directives</a:t>
            </a:r>
          </a:p>
          <a:p>
            <a:endParaRPr lang="en-US" dirty="0"/>
          </a:p>
          <a:p>
            <a:endParaRPr lang="en-US" dirty="0"/>
          </a:p>
        </p:txBody>
      </p:sp>
      <p:sp>
        <p:nvSpPr>
          <p:cNvPr id="3" name="Content Placeholder 2"/>
          <p:cNvSpPr>
            <a:spLocks noGrp="1"/>
          </p:cNvSpPr>
          <p:nvPr>
            <p:ph idx="1"/>
          </p:nvPr>
        </p:nvSpPr>
        <p:spPr/>
        <p:txBody>
          <a:bodyPr/>
          <a:lstStyle/>
          <a:p>
            <a:r>
              <a:rPr lang="en-US" dirty="0"/>
              <a:t>Multicore CPU vs GPU</a:t>
            </a:r>
          </a:p>
          <a:p>
            <a:r>
              <a:rPr lang="en-US" dirty="0"/>
              <a:t>Introduction to GPU Data Management</a:t>
            </a:r>
          </a:p>
          <a:p>
            <a:r>
              <a:rPr lang="en-US" dirty="0"/>
              <a:t>CUDA Managed Memory</a:t>
            </a:r>
          </a:p>
          <a:p>
            <a:r>
              <a:rPr lang="en-US" dirty="0"/>
              <a:t>GPU Profiling with </a:t>
            </a:r>
            <a:r>
              <a:rPr lang="en-US" dirty="0" err="1"/>
              <a:t>PGProf</a:t>
            </a:r>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9861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Moving data between the Host and Device using copy</a:t>
            </a:r>
          </a:p>
        </p:txBody>
      </p:sp>
      <p:sp>
        <p:nvSpPr>
          <p:cNvPr id="6" name="Arrow: Pentagon 5">
            <a:extLst>
              <a:ext uri="{FF2B5EF4-FFF2-40B4-BE49-F238E27FC236}">
                <a16:creationId xmlns:a16="http://schemas.microsoft.com/office/drawing/2014/main" id="{8F0328D5-0B90-44E9-8BC0-420DA8BE3E7A}"/>
              </a:ext>
            </a:extLst>
          </p:cNvPr>
          <p:cNvSpPr/>
          <p:nvPr/>
        </p:nvSpPr>
        <p:spPr>
          <a:xfrm>
            <a:off x="476791" y="2507455"/>
            <a:ext cx="2286000" cy="91440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‘a’ on GPU</a:t>
            </a:r>
          </a:p>
        </p:txBody>
      </p:sp>
      <p:sp>
        <p:nvSpPr>
          <p:cNvPr id="7" name="Arrow: Chevron 6">
            <a:extLst>
              <a:ext uri="{FF2B5EF4-FFF2-40B4-BE49-F238E27FC236}">
                <a16:creationId xmlns:a16="http://schemas.microsoft.com/office/drawing/2014/main" id="{6B130915-CA09-40A3-A68C-BE3182670DBB}"/>
              </a:ext>
            </a:extLst>
          </p:cNvPr>
          <p:cNvSpPr/>
          <p:nvPr/>
        </p:nvSpPr>
        <p:spPr>
          <a:xfrm>
            <a:off x="2397418"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CPU to GPU</a:t>
            </a:r>
          </a:p>
        </p:txBody>
      </p:sp>
      <p:sp>
        <p:nvSpPr>
          <p:cNvPr id="8" name="Arrow: Chevron 7">
            <a:extLst>
              <a:ext uri="{FF2B5EF4-FFF2-40B4-BE49-F238E27FC236}">
                <a16:creationId xmlns:a16="http://schemas.microsoft.com/office/drawing/2014/main" id="{882C7DA9-C102-42F3-AE5A-5DAD3BF04CD6}"/>
              </a:ext>
            </a:extLst>
          </p:cNvPr>
          <p:cNvSpPr/>
          <p:nvPr/>
        </p:nvSpPr>
        <p:spPr>
          <a:xfrm>
            <a:off x="4321843"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Kernels</a:t>
            </a:r>
          </a:p>
        </p:txBody>
      </p:sp>
      <p:sp>
        <p:nvSpPr>
          <p:cNvPr id="9" name="Arrow: Chevron 8">
            <a:extLst>
              <a:ext uri="{FF2B5EF4-FFF2-40B4-BE49-F238E27FC236}">
                <a16:creationId xmlns:a16="http://schemas.microsoft.com/office/drawing/2014/main" id="{C3DF4A46-0722-4345-AE1A-B0756C008EAB}"/>
              </a:ext>
            </a:extLst>
          </p:cNvPr>
          <p:cNvSpPr/>
          <p:nvPr/>
        </p:nvSpPr>
        <p:spPr>
          <a:xfrm>
            <a:off x="6242470"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GPU to CPU</a:t>
            </a:r>
          </a:p>
        </p:txBody>
      </p:sp>
      <p:sp>
        <p:nvSpPr>
          <p:cNvPr id="14" name="Arrow: Chevron 13">
            <a:extLst>
              <a:ext uri="{FF2B5EF4-FFF2-40B4-BE49-F238E27FC236}">
                <a16:creationId xmlns:a16="http://schemas.microsoft.com/office/drawing/2014/main" id="{D9DC1729-91D0-439C-B0A5-DD433407E625}"/>
              </a:ext>
            </a:extLst>
          </p:cNvPr>
          <p:cNvSpPr/>
          <p:nvPr/>
        </p:nvSpPr>
        <p:spPr>
          <a:xfrm>
            <a:off x="8148234"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Deallocate ‘a’ from GPU</a:t>
            </a:r>
          </a:p>
        </p:txBody>
      </p:sp>
      <p:sp>
        <p:nvSpPr>
          <p:cNvPr id="15" name="TextBox 14">
            <a:extLst>
              <a:ext uri="{FF2B5EF4-FFF2-40B4-BE49-F238E27FC236}">
                <a16:creationId xmlns:a16="http://schemas.microsoft.com/office/drawing/2014/main" id="{00FC6CF8-B78C-4197-B0B9-493156258D4C}"/>
              </a:ext>
            </a:extLst>
          </p:cNvPr>
          <p:cNvSpPr txBox="1"/>
          <p:nvPr/>
        </p:nvSpPr>
        <p:spPr>
          <a:xfrm>
            <a:off x="1013316" y="4008143"/>
            <a:ext cx="8788753" cy="16435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#pragma </a:t>
            </a:r>
            <a:r>
              <a:rPr lang="en-US" sz="2800" dirty="0" err="1">
                <a:solidFill>
                  <a:srgbClr val="8E4000"/>
                </a:solidFill>
                <a:latin typeface="Consolas" panose="020B0609020204030204" pitchFamily="49" charset="0"/>
                <a:cs typeface="Courier New" panose="02070309020205020404" pitchFamily="49" charset="0"/>
              </a:rPr>
              <a:t>acc</a:t>
            </a:r>
            <a:r>
              <a:rPr lang="en-US" sz="2800" dirty="0">
                <a:solidFill>
                  <a:srgbClr val="8E4000"/>
                </a:solidFill>
                <a:latin typeface="Consolas" panose="020B0609020204030204" pitchFamily="49" charset="0"/>
                <a:cs typeface="Courier New" panose="02070309020205020404" pitchFamily="49" charset="0"/>
              </a:rPr>
              <a:t> parallel loop copy(a[0:N])</a:t>
            </a: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for</a:t>
            </a:r>
            <a:r>
              <a:rPr lang="en-US" sz="2800" dirty="0">
                <a:solidFill>
                  <a:schemeClr val="bg1"/>
                </a:solidFill>
                <a:latin typeface="Consolas" panose="020B0609020204030204" pitchFamily="49" charset="0"/>
                <a:cs typeface="Courier New" panose="02070309020205020404" pitchFamily="49" charset="0"/>
              </a:rPr>
              <a:t>(</a:t>
            </a:r>
            <a:r>
              <a:rPr lang="en-US" sz="2800" dirty="0" err="1">
                <a:solidFill>
                  <a:srgbClr val="A64CFF"/>
                </a:solidFill>
                <a:latin typeface="Consolas" panose="020B0609020204030204" pitchFamily="49" charset="0"/>
                <a:cs typeface="Courier New" panose="02070309020205020404" pitchFamily="49" charset="0"/>
              </a:rPr>
              <a:t>int</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0;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&lt; N;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rgbClr val="030382"/>
                </a:solidFill>
                <a:latin typeface="Consolas" panose="020B0609020204030204" pitchFamily="49" charset="0"/>
                <a:cs typeface="Courier New" panose="02070309020205020404" pitchFamily="49" charset="0"/>
              </a:rPr>
              <a:t>++</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2 *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16806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Moving data between the Host and Device using copy</a:t>
            </a:r>
          </a:p>
        </p:txBody>
      </p:sp>
      <p:sp>
        <p:nvSpPr>
          <p:cNvPr id="6" name="Arrow: Pentagon 5">
            <a:extLst>
              <a:ext uri="{FF2B5EF4-FFF2-40B4-BE49-F238E27FC236}">
                <a16:creationId xmlns:a16="http://schemas.microsoft.com/office/drawing/2014/main" id="{8F0328D5-0B90-44E9-8BC0-420DA8BE3E7A}"/>
              </a:ext>
            </a:extLst>
          </p:cNvPr>
          <p:cNvSpPr/>
          <p:nvPr/>
        </p:nvSpPr>
        <p:spPr>
          <a:xfrm>
            <a:off x="476791" y="2507455"/>
            <a:ext cx="2286000" cy="914400"/>
          </a:xfrm>
          <a:prstGeom prst="homePlate">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‘a’ on GPU</a:t>
            </a:r>
          </a:p>
        </p:txBody>
      </p:sp>
      <p:sp>
        <p:nvSpPr>
          <p:cNvPr id="7" name="Arrow: Chevron 6">
            <a:extLst>
              <a:ext uri="{FF2B5EF4-FFF2-40B4-BE49-F238E27FC236}">
                <a16:creationId xmlns:a16="http://schemas.microsoft.com/office/drawing/2014/main" id="{6B130915-CA09-40A3-A68C-BE3182670DBB}"/>
              </a:ext>
            </a:extLst>
          </p:cNvPr>
          <p:cNvSpPr/>
          <p:nvPr/>
        </p:nvSpPr>
        <p:spPr>
          <a:xfrm>
            <a:off x="2397418" y="2507455"/>
            <a:ext cx="2286000" cy="914400"/>
          </a:xfrm>
          <a:prstGeom prst="chevron">
            <a:avLst/>
          </a:prstGeom>
          <a:gradFill flip="none" rotWithShape="1">
            <a:gsLst>
              <a:gs pos="28000">
                <a:srgbClr val="0080A7"/>
              </a:gs>
              <a:gs pos="72000">
                <a:srgbClr val="FF54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CPU to GPU</a:t>
            </a:r>
          </a:p>
        </p:txBody>
      </p:sp>
      <p:sp>
        <p:nvSpPr>
          <p:cNvPr id="8" name="Arrow: Chevron 7">
            <a:extLst>
              <a:ext uri="{FF2B5EF4-FFF2-40B4-BE49-F238E27FC236}">
                <a16:creationId xmlns:a16="http://schemas.microsoft.com/office/drawing/2014/main" id="{882C7DA9-C102-42F3-AE5A-5DAD3BF04CD6}"/>
              </a:ext>
            </a:extLst>
          </p:cNvPr>
          <p:cNvSpPr/>
          <p:nvPr/>
        </p:nvSpPr>
        <p:spPr>
          <a:xfrm>
            <a:off x="4321843" y="2507455"/>
            <a:ext cx="2286000" cy="914400"/>
          </a:xfrm>
          <a:prstGeom prst="chevron">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Kernels</a:t>
            </a:r>
          </a:p>
        </p:txBody>
      </p:sp>
      <p:sp>
        <p:nvSpPr>
          <p:cNvPr id="9" name="Arrow: Chevron 8">
            <a:extLst>
              <a:ext uri="{FF2B5EF4-FFF2-40B4-BE49-F238E27FC236}">
                <a16:creationId xmlns:a16="http://schemas.microsoft.com/office/drawing/2014/main" id="{C3DF4A46-0722-4345-AE1A-B0756C008EAB}"/>
              </a:ext>
            </a:extLst>
          </p:cNvPr>
          <p:cNvSpPr/>
          <p:nvPr/>
        </p:nvSpPr>
        <p:spPr>
          <a:xfrm>
            <a:off x="6242470" y="2507455"/>
            <a:ext cx="2286000" cy="914400"/>
          </a:xfrm>
          <a:prstGeom prst="chevron">
            <a:avLst/>
          </a:prstGeom>
          <a:gradFill>
            <a:gsLst>
              <a:gs pos="32000">
                <a:srgbClr val="FF5400"/>
              </a:gs>
              <a:gs pos="73000">
                <a:srgbClr val="0080A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GPU to CPU</a:t>
            </a:r>
          </a:p>
        </p:txBody>
      </p:sp>
      <p:sp>
        <p:nvSpPr>
          <p:cNvPr id="14" name="Arrow: Chevron 13">
            <a:extLst>
              <a:ext uri="{FF2B5EF4-FFF2-40B4-BE49-F238E27FC236}">
                <a16:creationId xmlns:a16="http://schemas.microsoft.com/office/drawing/2014/main" id="{D9DC1729-91D0-439C-B0A5-DD433407E625}"/>
              </a:ext>
            </a:extLst>
          </p:cNvPr>
          <p:cNvSpPr/>
          <p:nvPr/>
        </p:nvSpPr>
        <p:spPr>
          <a:xfrm>
            <a:off x="8148234" y="2507455"/>
            <a:ext cx="2286000" cy="914400"/>
          </a:xfrm>
          <a:prstGeom prst="chevron">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Deallocate ‘a’ from GPU</a:t>
            </a:r>
          </a:p>
        </p:txBody>
      </p:sp>
      <p:sp>
        <p:nvSpPr>
          <p:cNvPr id="10" name="Rectangle 9">
            <a:extLst>
              <a:ext uri="{FF2B5EF4-FFF2-40B4-BE49-F238E27FC236}">
                <a16:creationId xmlns:a16="http://schemas.microsoft.com/office/drawing/2014/main" id="{7EAE356D-7C06-49EA-A27B-1CCA33693DF7}"/>
              </a:ext>
            </a:extLst>
          </p:cNvPr>
          <p:cNvSpPr/>
          <p:nvPr/>
        </p:nvSpPr>
        <p:spPr>
          <a:xfrm>
            <a:off x="1461515" y="4057650"/>
            <a:ext cx="3691510" cy="1428750"/>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019760-B4A3-4D24-BAED-A79A514F1EC9}"/>
              </a:ext>
            </a:extLst>
          </p:cNvPr>
          <p:cNvSpPr/>
          <p:nvPr/>
        </p:nvSpPr>
        <p:spPr>
          <a:xfrm>
            <a:off x="5746812" y="4057650"/>
            <a:ext cx="3691510" cy="1428750"/>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90EC16-158F-46F0-B636-B9103251F6EF}"/>
              </a:ext>
            </a:extLst>
          </p:cNvPr>
          <p:cNvSpPr txBox="1"/>
          <p:nvPr/>
        </p:nvSpPr>
        <p:spPr>
          <a:xfrm>
            <a:off x="2157340" y="3703043"/>
            <a:ext cx="22998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CPU MEMORY</a:t>
            </a:r>
          </a:p>
        </p:txBody>
      </p:sp>
      <p:sp>
        <p:nvSpPr>
          <p:cNvPr id="13" name="TextBox 12">
            <a:extLst>
              <a:ext uri="{FF2B5EF4-FFF2-40B4-BE49-F238E27FC236}">
                <a16:creationId xmlns:a16="http://schemas.microsoft.com/office/drawing/2014/main" id="{FC83BFF4-7C8B-4B10-8775-955527C804C0}"/>
              </a:ext>
            </a:extLst>
          </p:cNvPr>
          <p:cNvSpPr txBox="1"/>
          <p:nvPr/>
        </p:nvSpPr>
        <p:spPr>
          <a:xfrm>
            <a:off x="6437539" y="3703043"/>
            <a:ext cx="231005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GPU MEMORY</a:t>
            </a:r>
          </a:p>
        </p:txBody>
      </p:sp>
      <p:sp>
        <p:nvSpPr>
          <p:cNvPr id="16" name="TextBox 15">
            <a:extLst>
              <a:ext uri="{FF2B5EF4-FFF2-40B4-BE49-F238E27FC236}">
                <a16:creationId xmlns:a16="http://schemas.microsoft.com/office/drawing/2014/main" id="{66C58823-0B53-41CA-ADC4-A5E636D26986}"/>
              </a:ext>
            </a:extLst>
          </p:cNvPr>
          <p:cNvSpPr txBox="1"/>
          <p:nvPr/>
        </p:nvSpPr>
        <p:spPr>
          <a:xfrm>
            <a:off x="2804568" y="4096124"/>
            <a:ext cx="1005404"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7" name="TextBox 16">
            <a:extLst>
              <a:ext uri="{FF2B5EF4-FFF2-40B4-BE49-F238E27FC236}">
                <a16:creationId xmlns:a16="http://schemas.microsoft.com/office/drawing/2014/main" id="{CCEBF2F4-E12D-4900-8AA2-D3E883F612E0}"/>
              </a:ext>
            </a:extLst>
          </p:cNvPr>
          <p:cNvSpPr txBox="1"/>
          <p:nvPr/>
        </p:nvSpPr>
        <p:spPr>
          <a:xfrm>
            <a:off x="7089865" y="4096124"/>
            <a:ext cx="1005404"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8" name="TextBox 17">
            <a:extLst>
              <a:ext uri="{FF2B5EF4-FFF2-40B4-BE49-F238E27FC236}">
                <a16:creationId xmlns:a16="http://schemas.microsoft.com/office/drawing/2014/main" id="{E0CAE081-37E9-42BD-8634-50B1A55358BA}"/>
              </a:ext>
            </a:extLst>
          </p:cNvPr>
          <p:cNvSpPr txBox="1"/>
          <p:nvPr/>
        </p:nvSpPr>
        <p:spPr>
          <a:xfrm>
            <a:off x="7089865" y="4102946"/>
            <a:ext cx="1188146"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9" name="TextBox 18">
            <a:extLst>
              <a:ext uri="{FF2B5EF4-FFF2-40B4-BE49-F238E27FC236}">
                <a16:creationId xmlns:a16="http://schemas.microsoft.com/office/drawing/2014/main" id="{3746252F-D055-41C7-A43E-338EDD2F8CB4}"/>
              </a:ext>
            </a:extLst>
          </p:cNvPr>
          <p:cNvSpPr txBox="1"/>
          <p:nvPr/>
        </p:nvSpPr>
        <p:spPr>
          <a:xfrm>
            <a:off x="2804068" y="4103025"/>
            <a:ext cx="1188146"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Tree>
    <p:extLst>
      <p:ext uri="{BB962C8B-B14F-4D97-AF65-F5344CB8AC3E}">
        <p14:creationId xmlns:p14="http://schemas.microsoft.com/office/powerpoint/2010/main" val="290569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xit"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1" grpId="0" animBg="1"/>
      <p:bldP spid="11" grpId="1" animBg="1"/>
      <p:bldP spid="16" grpId="0"/>
      <p:bldP spid="17" grpId="0"/>
      <p:bldP spid="17" grpId="1"/>
      <p:bldP spid="18" grpId="0"/>
      <p:bldP spid="18" grpId="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20" y="289075"/>
            <a:ext cx="9973315" cy="590931"/>
          </a:xfrm>
        </p:spPr>
        <p:txBody>
          <a:bodyPr/>
          <a:lstStyle/>
          <a:p>
            <a:pPr algn="ctr"/>
            <a:r>
              <a:rPr lang="en-US" dirty="0"/>
              <a:t>Data Clauses</a:t>
            </a:r>
            <a:endParaRPr lang="en-GB" dirty="0"/>
          </a:p>
        </p:txBody>
      </p:sp>
      <p:sp>
        <p:nvSpPr>
          <p:cNvPr id="5" name="Content Placeholder 4"/>
          <p:cNvSpPr>
            <a:spLocks noGrp="1"/>
          </p:cNvSpPr>
          <p:nvPr>
            <p:ph idx="1"/>
          </p:nvPr>
        </p:nvSpPr>
        <p:spPr>
          <a:xfrm>
            <a:off x="549295" y="1141887"/>
            <a:ext cx="10042525" cy="4608512"/>
          </a:xfrm>
        </p:spPr>
        <p:txBody>
          <a:bodyPr/>
          <a:lstStyle/>
          <a:p>
            <a:pPr marL="2338502" indent="-2338502">
              <a:buNone/>
              <a:tabLst>
                <a:tab pos="2338502" algn="l"/>
              </a:tabLst>
            </a:pPr>
            <a:r>
              <a:rPr lang="en-US" sz="1800" b="1" dirty="0">
                <a:solidFill>
                  <a:schemeClr val="tx2"/>
                </a:solidFill>
                <a:latin typeface="Courier New" pitchFamily="49" charset="0"/>
                <a:cs typeface="Courier New" pitchFamily="49" charset="0"/>
              </a:rPr>
              <a:t>copy(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from host to GPU when entering region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For many important data structures in your code, this is a logical default to input, modify and return the data.</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copyin</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from host to GPU when entering region.</a:t>
            </a:r>
          </a:p>
          <a:p>
            <a:pPr marL="2338502" indent="-2338502">
              <a:buNone/>
              <a:tabLst>
                <a:tab pos="2338502" algn="l"/>
              </a:tabLst>
            </a:pPr>
            <a:r>
              <a:rPr lang="en-US" sz="1800" dirty="0"/>
              <a:t>	</a:t>
            </a:r>
            <a:r>
              <a:rPr lang="en-US" sz="1800" b="1" dirty="0">
                <a:solidFill>
                  <a:srgbClr val="FF5400"/>
                </a:solidFill>
              </a:rPr>
              <a:t>Principal use:</a:t>
            </a:r>
            <a:r>
              <a:rPr lang="en-US" sz="1800" dirty="0">
                <a:solidFill>
                  <a:srgbClr val="FF5400"/>
                </a:solidFill>
              </a:rPr>
              <a:t> </a:t>
            </a:r>
            <a:r>
              <a:rPr lang="en-US" sz="1800" dirty="0"/>
              <a:t>Think of this like an array that you would use as  just an input to a subroutine</a:t>
            </a:r>
            <a:r>
              <a:rPr lang="en-US" sz="1800" dirty="0">
                <a:solidFill>
                  <a:schemeClr val="bg2"/>
                </a:solidFill>
              </a:rPr>
              <a:t>.</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copyout</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A result that isn’t overwriting the input data structure.</a:t>
            </a:r>
          </a:p>
          <a:p>
            <a:pPr marL="2338502" indent="-2338502">
              <a:buNone/>
              <a:tabLst>
                <a:tab pos="2338502" algn="l"/>
              </a:tabLst>
            </a:pPr>
            <a:r>
              <a:rPr lang="en-US" sz="1800" b="1" dirty="0">
                <a:solidFill>
                  <a:schemeClr val="tx2"/>
                </a:solidFill>
                <a:latin typeface="Courier New" pitchFamily="49" charset="0"/>
                <a:cs typeface="Courier New" pitchFamily="49" charset="0"/>
              </a:rPr>
              <a:t>create(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GPU but does not copy.</a:t>
            </a:r>
          </a:p>
          <a:p>
            <a:pPr marL="2338502" indent="-2338502">
              <a:buNone/>
              <a:tabLst>
                <a:tab pos="2338502" algn="l"/>
              </a:tabLst>
            </a:pPr>
            <a:r>
              <a:rPr lang="en-US" sz="1800" dirty="0"/>
              <a:t>	</a:t>
            </a:r>
            <a:r>
              <a:rPr lang="en-US" sz="1800" b="1" dirty="0">
                <a:solidFill>
                  <a:srgbClr val="FF5400"/>
                </a:solidFill>
              </a:rPr>
              <a:t>Principal use: </a:t>
            </a:r>
            <a:r>
              <a:rPr lang="en-US" sz="1800" dirty="0"/>
              <a:t>Temporary arrays.</a:t>
            </a:r>
          </a:p>
          <a:p>
            <a:pPr marL="2338502" indent="-2338502">
              <a:buNone/>
              <a:tabLst>
                <a:tab pos="2338502" algn="l"/>
              </a:tabLst>
            </a:pPr>
            <a:endParaRPr lang="en-US" sz="1800" dirty="0">
              <a:solidFill>
                <a:schemeClr val="bg2"/>
              </a:solidFill>
            </a:endParaRPr>
          </a:p>
        </p:txBody>
      </p:sp>
    </p:spTree>
    <p:extLst>
      <p:ext uri="{BB962C8B-B14F-4D97-AF65-F5344CB8AC3E}">
        <p14:creationId xmlns:p14="http://schemas.microsoft.com/office/powerpoint/2010/main" val="135718988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endParaRPr lang="en-US" dirty="0"/>
          </a:p>
        </p:txBody>
      </p:sp>
      <p:sp>
        <p:nvSpPr>
          <p:cNvPr id="7" name="Content Placeholder 2">
            <a:extLst>
              <a:ext uri="{FF2B5EF4-FFF2-40B4-BE49-F238E27FC236}">
                <a16:creationId xmlns:a16="http://schemas.microsoft.com/office/drawing/2014/main" id="{E105E7FE-2877-461D-B03B-7F59487F07A7}"/>
              </a:ext>
            </a:extLst>
          </p:cNvPr>
          <p:cNvSpPr>
            <a:spLocks noGrp="1"/>
          </p:cNvSpPr>
          <p:nvPr>
            <p:ph idx="1"/>
          </p:nvPr>
        </p:nvSpPr>
        <p:spPr>
          <a:xfrm>
            <a:off x="436740" y="2103035"/>
            <a:ext cx="9948672" cy="1935565"/>
          </a:xfrm>
        </p:spPr>
        <p:txBody>
          <a:bodyPr/>
          <a:lstStyle/>
          <a:p>
            <a:r>
              <a:rPr lang="en-US" dirty="0"/>
              <a:t>Sometimes the compiler needs help understanding the </a:t>
            </a:r>
            <a:r>
              <a:rPr lang="en-US" i="1" dirty="0"/>
              <a:t>shape</a:t>
            </a:r>
            <a:r>
              <a:rPr lang="en-US" dirty="0"/>
              <a:t> of an array</a:t>
            </a:r>
          </a:p>
          <a:p>
            <a:r>
              <a:rPr lang="en-US" dirty="0"/>
              <a:t>The first number is the start index of the array</a:t>
            </a:r>
          </a:p>
          <a:p>
            <a:r>
              <a:rPr lang="en-US" dirty="0"/>
              <a:t>In C/C++, the second number is how much data is to be transferred</a:t>
            </a:r>
          </a:p>
          <a:p>
            <a:r>
              <a:rPr lang="en-US" dirty="0"/>
              <a:t>In Fortran, the second number is the ending index</a:t>
            </a:r>
          </a:p>
        </p:txBody>
      </p:sp>
      <p:sp>
        <p:nvSpPr>
          <p:cNvPr id="6" name="TextBox 5">
            <a:extLst>
              <a:ext uri="{FF2B5EF4-FFF2-40B4-BE49-F238E27FC236}">
                <a16:creationId xmlns:a16="http://schemas.microsoft.com/office/drawing/2014/main" id="{DFF8390A-703D-4A1E-9A52-BDCE91C2F627}"/>
              </a:ext>
            </a:extLst>
          </p:cNvPr>
          <p:cNvSpPr txBox="1"/>
          <p:nvPr/>
        </p:nvSpPr>
        <p:spPr>
          <a:xfrm>
            <a:off x="419640" y="5005034"/>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starting_index:ending_index</a:t>
            </a:r>
            <a:r>
              <a:rPr lang="en-US" sz="2800" dirty="0">
                <a:solidFill>
                  <a:srgbClr val="8E4000"/>
                </a:solidFill>
                <a:latin typeface="Consolas" panose="020B06090202040302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4140200"/>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starting_index:length</a:t>
            </a:r>
            <a:r>
              <a:rPr lang="en-US" sz="2800" dirty="0">
                <a:solidFill>
                  <a:srgbClr val="8E4000"/>
                </a:solidFill>
                <a:latin typeface="Consolas" panose="020B06090202040302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4252487"/>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585199" y="5110734"/>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Tree>
    <p:extLst>
      <p:ext uri="{BB962C8B-B14F-4D97-AF65-F5344CB8AC3E}">
        <p14:creationId xmlns:p14="http://schemas.microsoft.com/office/powerpoint/2010/main" val="132607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Multi-dimensional Array shaping</a:t>
            </a:r>
          </a:p>
        </p:txBody>
      </p:sp>
      <p:sp>
        <p:nvSpPr>
          <p:cNvPr id="6" name="TextBox 5">
            <a:extLst>
              <a:ext uri="{FF2B5EF4-FFF2-40B4-BE49-F238E27FC236}">
                <a16:creationId xmlns:a16="http://schemas.microsoft.com/office/drawing/2014/main" id="{DFF8390A-703D-4A1E-9A52-BDCE91C2F627}"/>
              </a:ext>
            </a:extLst>
          </p:cNvPr>
          <p:cNvSpPr txBox="1"/>
          <p:nvPr/>
        </p:nvSpPr>
        <p:spPr>
          <a:xfrm>
            <a:off x="436740" y="4350611"/>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copy(array(1:N, 1:M))</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2459216"/>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copy(array[0:N][0:M])</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25715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602299" y="4456311"/>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Tree>
    <p:extLst>
      <p:ext uri="{BB962C8B-B14F-4D97-AF65-F5344CB8AC3E}">
        <p14:creationId xmlns:p14="http://schemas.microsoft.com/office/powerpoint/2010/main" val="378599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B63C-9FBC-4DE4-B58B-25C8E6296278}"/>
              </a:ext>
            </a:extLst>
          </p:cNvPr>
          <p:cNvSpPr>
            <a:spLocks noGrp="1"/>
          </p:cNvSpPr>
          <p:nvPr>
            <p:ph type="title"/>
          </p:nvPr>
        </p:nvSpPr>
        <p:spPr/>
        <p:txBody>
          <a:bodyPr/>
          <a:lstStyle/>
          <a:p>
            <a:r>
              <a:rPr lang="en-US" dirty="0"/>
              <a:t>Profiling </a:t>
            </a:r>
            <a:r>
              <a:rPr lang="en-US" dirty="0" err="1"/>
              <a:t>gpu</a:t>
            </a:r>
            <a:r>
              <a:rPr lang="en-US" dirty="0"/>
              <a:t> code</a:t>
            </a:r>
          </a:p>
        </p:txBody>
      </p:sp>
    </p:spTree>
    <p:extLst>
      <p:ext uri="{BB962C8B-B14F-4D97-AF65-F5344CB8AC3E}">
        <p14:creationId xmlns:p14="http://schemas.microsoft.com/office/powerpoint/2010/main" val="322007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20C9-9790-46EE-9CD9-7392F129F40E}"/>
              </a:ext>
            </a:extLst>
          </p:cNvPr>
          <p:cNvSpPr>
            <a:spLocks noGrp="1"/>
          </p:cNvSpPr>
          <p:nvPr>
            <p:ph type="title"/>
          </p:nvPr>
        </p:nvSpPr>
        <p:spPr/>
        <p:txBody>
          <a:bodyPr/>
          <a:lstStyle/>
          <a:p>
            <a:r>
              <a:rPr lang="en-US" dirty="0"/>
              <a:t>Profiling </a:t>
            </a:r>
            <a:r>
              <a:rPr lang="en-US" dirty="0" err="1"/>
              <a:t>gpu</a:t>
            </a:r>
            <a:r>
              <a:rPr lang="en-US" dirty="0"/>
              <a:t> code (PGI)</a:t>
            </a:r>
          </a:p>
        </p:txBody>
      </p:sp>
      <p:sp>
        <p:nvSpPr>
          <p:cNvPr id="3" name="Content Placeholder 2">
            <a:extLst>
              <a:ext uri="{FF2B5EF4-FFF2-40B4-BE49-F238E27FC236}">
                <a16:creationId xmlns:a16="http://schemas.microsoft.com/office/drawing/2014/main" id="{5AACAC45-1DA2-4128-BA85-E242A96E4953}"/>
              </a:ext>
            </a:extLst>
          </p:cNvPr>
          <p:cNvSpPr>
            <a:spLocks noGrp="1"/>
          </p:cNvSpPr>
          <p:nvPr>
            <p:ph idx="1"/>
          </p:nvPr>
        </p:nvSpPr>
        <p:spPr>
          <a:xfrm>
            <a:off x="419641" y="1874858"/>
            <a:ext cx="4897260" cy="3718925"/>
          </a:xfrm>
        </p:spPr>
        <p:txBody>
          <a:bodyPr/>
          <a:lstStyle/>
          <a:p>
            <a:r>
              <a:rPr lang="en-US" dirty="0"/>
              <a:t>Using the </a:t>
            </a:r>
            <a:r>
              <a:rPr lang="en-US" b="1" dirty="0" err="1"/>
              <a:t>pgaccelinfo</a:t>
            </a:r>
            <a:r>
              <a:rPr lang="en-US" dirty="0"/>
              <a:t> command will display information about available accelerators</a:t>
            </a:r>
          </a:p>
        </p:txBody>
      </p:sp>
      <p:sp>
        <p:nvSpPr>
          <p:cNvPr id="4" name="Text Placeholder 3">
            <a:extLst>
              <a:ext uri="{FF2B5EF4-FFF2-40B4-BE49-F238E27FC236}">
                <a16:creationId xmlns:a16="http://schemas.microsoft.com/office/drawing/2014/main" id="{F3869020-CA9F-49CC-8C24-5782AC27A611}"/>
              </a:ext>
            </a:extLst>
          </p:cNvPr>
          <p:cNvSpPr>
            <a:spLocks noGrp="1"/>
          </p:cNvSpPr>
          <p:nvPr>
            <p:ph type="body" sz="quarter" idx="10"/>
          </p:nvPr>
        </p:nvSpPr>
        <p:spPr/>
        <p:txBody>
          <a:bodyPr/>
          <a:lstStyle/>
          <a:p>
            <a:r>
              <a:rPr lang="en-US" dirty="0"/>
              <a:t>Obtaining information about your GPU</a:t>
            </a:r>
          </a:p>
        </p:txBody>
      </p:sp>
      <p:sp>
        <p:nvSpPr>
          <p:cNvPr id="5" name="TextBox 4">
            <a:extLst>
              <a:ext uri="{FF2B5EF4-FFF2-40B4-BE49-F238E27FC236}">
                <a16:creationId xmlns:a16="http://schemas.microsoft.com/office/drawing/2014/main" id="{CE6F2506-1143-4E3B-8050-653FD4AD9EA8}"/>
              </a:ext>
            </a:extLst>
          </p:cNvPr>
          <p:cNvSpPr txBox="1"/>
          <p:nvPr/>
        </p:nvSpPr>
        <p:spPr>
          <a:xfrm>
            <a:off x="5685599" y="2591452"/>
            <a:ext cx="4988052" cy="1588127"/>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pgaccelinfo</a:t>
            </a:r>
            <a:endParaRPr lang="en-US" b="1"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Number: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Name: Tesla P100-PCIE-16GB</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Managed Memory: Yes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PGI Compiler Option: -ta=tesla:cc60</a:t>
            </a:r>
          </a:p>
        </p:txBody>
      </p:sp>
      <p:sp>
        <p:nvSpPr>
          <p:cNvPr id="6" name="Rectangle: Single Corner Snipped 5">
            <a:extLst>
              <a:ext uri="{FF2B5EF4-FFF2-40B4-BE49-F238E27FC236}">
                <a16:creationId xmlns:a16="http://schemas.microsoft.com/office/drawing/2014/main" id="{0B7CC4CE-7284-4DE4-A05A-7C17D9DB5074}"/>
              </a:ext>
            </a:extLst>
          </p:cNvPr>
          <p:cNvSpPr/>
          <p:nvPr/>
        </p:nvSpPr>
        <p:spPr>
          <a:xfrm>
            <a:off x="5685599" y="2251727"/>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Tree>
    <p:extLst>
      <p:ext uri="{BB962C8B-B14F-4D97-AF65-F5344CB8AC3E}">
        <p14:creationId xmlns:p14="http://schemas.microsoft.com/office/powerpoint/2010/main" val="2224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20C9-9790-46EE-9CD9-7392F129F40E}"/>
              </a:ext>
            </a:extLst>
          </p:cNvPr>
          <p:cNvSpPr>
            <a:spLocks noGrp="1"/>
          </p:cNvSpPr>
          <p:nvPr>
            <p:ph type="title"/>
          </p:nvPr>
        </p:nvSpPr>
        <p:spPr/>
        <p:txBody>
          <a:bodyPr/>
          <a:lstStyle/>
          <a:p>
            <a:r>
              <a:rPr lang="en-US" dirty="0"/>
              <a:t>Profiling </a:t>
            </a:r>
            <a:r>
              <a:rPr lang="en-US" dirty="0" err="1"/>
              <a:t>gpu</a:t>
            </a:r>
            <a:r>
              <a:rPr lang="en-US" dirty="0"/>
              <a:t> code</a:t>
            </a:r>
          </a:p>
        </p:txBody>
      </p:sp>
      <p:sp>
        <p:nvSpPr>
          <p:cNvPr id="4" name="Text Placeholder 3">
            <a:extLst>
              <a:ext uri="{FF2B5EF4-FFF2-40B4-BE49-F238E27FC236}">
                <a16:creationId xmlns:a16="http://schemas.microsoft.com/office/drawing/2014/main" id="{F3869020-CA9F-49CC-8C24-5782AC27A611}"/>
              </a:ext>
            </a:extLst>
          </p:cNvPr>
          <p:cNvSpPr>
            <a:spLocks noGrp="1"/>
          </p:cNvSpPr>
          <p:nvPr>
            <p:ph type="body" sz="quarter" idx="10"/>
          </p:nvPr>
        </p:nvSpPr>
        <p:spPr/>
        <p:txBody>
          <a:bodyPr/>
          <a:lstStyle/>
          <a:p>
            <a:r>
              <a:rPr lang="en-US" dirty="0"/>
              <a:t>Obtaining information about your GPU</a:t>
            </a:r>
          </a:p>
        </p:txBody>
      </p:sp>
      <p:sp>
        <p:nvSpPr>
          <p:cNvPr id="5" name="TextBox 4">
            <a:extLst>
              <a:ext uri="{FF2B5EF4-FFF2-40B4-BE49-F238E27FC236}">
                <a16:creationId xmlns:a16="http://schemas.microsoft.com/office/drawing/2014/main" id="{CE6F2506-1143-4E3B-8050-653FD4AD9EA8}"/>
              </a:ext>
            </a:extLst>
          </p:cNvPr>
          <p:cNvSpPr txBox="1"/>
          <p:nvPr/>
        </p:nvSpPr>
        <p:spPr>
          <a:xfrm>
            <a:off x="5685599" y="2591452"/>
            <a:ext cx="4988052" cy="1588127"/>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pgaccelinfo</a:t>
            </a:r>
            <a:endParaRPr lang="en-US" b="1"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Number: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Name: Tesla P100-PCIE-16GB</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Managed Memory: Yes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PGI Compiler Option: -ta=tesla:cc60</a:t>
            </a:r>
          </a:p>
        </p:txBody>
      </p:sp>
      <p:sp>
        <p:nvSpPr>
          <p:cNvPr id="6" name="Rectangle: Single Corner Snipped 5">
            <a:extLst>
              <a:ext uri="{FF2B5EF4-FFF2-40B4-BE49-F238E27FC236}">
                <a16:creationId xmlns:a16="http://schemas.microsoft.com/office/drawing/2014/main" id="{0B7CC4CE-7284-4DE4-A05A-7C17D9DB5074}"/>
              </a:ext>
            </a:extLst>
          </p:cNvPr>
          <p:cNvSpPr/>
          <p:nvPr/>
        </p:nvSpPr>
        <p:spPr>
          <a:xfrm>
            <a:off x="5685599" y="2251727"/>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9" name="Rectangle 8">
            <a:extLst>
              <a:ext uri="{FF2B5EF4-FFF2-40B4-BE49-F238E27FC236}">
                <a16:creationId xmlns:a16="http://schemas.microsoft.com/office/drawing/2014/main" id="{FCE95FB4-62F0-44B2-AFDF-29BA81735CBB}"/>
              </a:ext>
            </a:extLst>
          </p:cNvPr>
          <p:cNvSpPr/>
          <p:nvPr/>
        </p:nvSpPr>
        <p:spPr>
          <a:xfrm>
            <a:off x="5916706" y="2868706"/>
            <a:ext cx="2187388" cy="2689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A177214-ADAB-41E3-8FA0-C97A7375C46A}"/>
              </a:ext>
            </a:extLst>
          </p:cNvPr>
          <p:cNvSpPr>
            <a:spLocks noGrp="1"/>
          </p:cNvSpPr>
          <p:nvPr>
            <p:ph idx="1"/>
          </p:nvPr>
        </p:nvSpPr>
        <p:spPr>
          <a:xfrm>
            <a:off x="419641" y="1874858"/>
            <a:ext cx="4897260" cy="3718925"/>
          </a:xfrm>
        </p:spPr>
        <p:txBody>
          <a:bodyPr/>
          <a:lstStyle/>
          <a:p>
            <a:r>
              <a:rPr lang="en-US" dirty="0"/>
              <a:t>Using the </a:t>
            </a:r>
            <a:r>
              <a:rPr lang="en-US" b="1" dirty="0" err="1"/>
              <a:t>pgaccelinfo</a:t>
            </a:r>
            <a:r>
              <a:rPr lang="en-US" dirty="0"/>
              <a:t> command will display information about available accelerators</a:t>
            </a:r>
          </a:p>
          <a:p>
            <a:r>
              <a:rPr lang="en-US" dirty="0"/>
              <a:t>Each device is numbered starting with 0</a:t>
            </a:r>
          </a:p>
        </p:txBody>
      </p:sp>
    </p:spTree>
    <p:extLst>
      <p:ext uri="{BB962C8B-B14F-4D97-AF65-F5344CB8AC3E}">
        <p14:creationId xmlns:p14="http://schemas.microsoft.com/office/powerpoint/2010/main" val="228089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20C9-9790-46EE-9CD9-7392F129F40E}"/>
              </a:ext>
            </a:extLst>
          </p:cNvPr>
          <p:cNvSpPr>
            <a:spLocks noGrp="1"/>
          </p:cNvSpPr>
          <p:nvPr>
            <p:ph type="title"/>
          </p:nvPr>
        </p:nvSpPr>
        <p:spPr/>
        <p:txBody>
          <a:bodyPr/>
          <a:lstStyle/>
          <a:p>
            <a:r>
              <a:rPr lang="en-US" dirty="0"/>
              <a:t>Profiling </a:t>
            </a:r>
            <a:r>
              <a:rPr lang="en-US" dirty="0" err="1"/>
              <a:t>gpu</a:t>
            </a:r>
            <a:r>
              <a:rPr lang="en-US" dirty="0"/>
              <a:t> code</a:t>
            </a:r>
          </a:p>
        </p:txBody>
      </p:sp>
      <p:sp>
        <p:nvSpPr>
          <p:cNvPr id="4" name="Text Placeholder 3">
            <a:extLst>
              <a:ext uri="{FF2B5EF4-FFF2-40B4-BE49-F238E27FC236}">
                <a16:creationId xmlns:a16="http://schemas.microsoft.com/office/drawing/2014/main" id="{F3869020-CA9F-49CC-8C24-5782AC27A611}"/>
              </a:ext>
            </a:extLst>
          </p:cNvPr>
          <p:cNvSpPr>
            <a:spLocks noGrp="1"/>
          </p:cNvSpPr>
          <p:nvPr>
            <p:ph type="body" sz="quarter" idx="10"/>
          </p:nvPr>
        </p:nvSpPr>
        <p:spPr/>
        <p:txBody>
          <a:bodyPr/>
          <a:lstStyle/>
          <a:p>
            <a:r>
              <a:rPr lang="en-US" dirty="0"/>
              <a:t>Obtaining information about your GPU</a:t>
            </a:r>
          </a:p>
        </p:txBody>
      </p:sp>
      <p:sp>
        <p:nvSpPr>
          <p:cNvPr id="5" name="TextBox 4">
            <a:extLst>
              <a:ext uri="{FF2B5EF4-FFF2-40B4-BE49-F238E27FC236}">
                <a16:creationId xmlns:a16="http://schemas.microsoft.com/office/drawing/2014/main" id="{CE6F2506-1143-4E3B-8050-653FD4AD9EA8}"/>
              </a:ext>
            </a:extLst>
          </p:cNvPr>
          <p:cNvSpPr txBox="1"/>
          <p:nvPr/>
        </p:nvSpPr>
        <p:spPr>
          <a:xfrm>
            <a:off x="5685599" y="2591452"/>
            <a:ext cx="4988052" cy="1588127"/>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pgaccelinfo</a:t>
            </a:r>
            <a:endParaRPr lang="en-US" b="1"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Number: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Name: Tesla P100-PCIE-16GB</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Managed Memory: Yes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PGI Compiler Option: -ta=tesla:cc60</a:t>
            </a:r>
          </a:p>
        </p:txBody>
      </p:sp>
      <p:sp>
        <p:nvSpPr>
          <p:cNvPr id="6" name="Rectangle: Single Corner Snipped 5">
            <a:extLst>
              <a:ext uri="{FF2B5EF4-FFF2-40B4-BE49-F238E27FC236}">
                <a16:creationId xmlns:a16="http://schemas.microsoft.com/office/drawing/2014/main" id="{0B7CC4CE-7284-4DE4-A05A-7C17D9DB5074}"/>
              </a:ext>
            </a:extLst>
          </p:cNvPr>
          <p:cNvSpPr/>
          <p:nvPr/>
        </p:nvSpPr>
        <p:spPr>
          <a:xfrm>
            <a:off x="5685599" y="2251727"/>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9" name="Rectangle 8">
            <a:extLst>
              <a:ext uri="{FF2B5EF4-FFF2-40B4-BE49-F238E27FC236}">
                <a16:creationId xmlns:a16="http://schemas.microsoft.com/office/drawing/2014/main" id="{FCE95FB4-62F0-44B2-AFDF-29BA81735CBB}"/>
              </a:ext>
            </a:extLst>
          </p:cNvPr>
          <p:cNvSpPr/>
          <p:nvPr/>
        </p:nvSpPr>
        <p:spPr>
          <a:xfrm>
            <a:off x="5898777" y="3116575"/>
            <a:ext cx="4303058" cy="263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66A5215-0C6B-4F04-B527-3228A5DB8C0F}"/>
              </a:ext>
            </a:extLst>
          </p:cNvPr>
          <p:cNvSpPr>
            <a:spLocks noGrp="1"/>
          </p:cNvSpPr>
          <p:nvPr>
            <p:ph idx="1"/>
          </p:nvPr>
        </p:nvSpPr>
        <p:spPr>
          <a:xfrm>
            <a:off x="419641" y="1874858"/>
            <a:ext cx="4897260" cy="3718925"/>
          </a:xfrm>
        </p:spPr>
        <p:txBody>
          <a:bodyPr/>
          <a:lstStyle/>
          <a:p>
            <a:r>
              <a:rPr lang="en-US" dirty="0"/>
              <a:t>Using the </a:t>
            </a:r>
            <a:r>
              <a:rPr lang="en-US" b="1" dirty="0" err="1"/>
              <a:t>pgaccelinfo</a:t>
            </a:r>
            <a:r>
              <a:rPr lang="en-US" dirty="0"/>
              <a:t> command will display information about available accelerators</a:t>
            </a:r>
          </a:p>
          <a:p>
            <a:r>
              <a:rPr lang="en-US" dirty="0"/>
              <a:t>Each device is numbered starting with 0</a:t>
            </a:r>
          </a:p>
          <a:p>
            <a:r>
              <a:rPr lang="en-US" dirty="0"/>
              <a:t>The Device Name identifies the type of accelerator</a:t>
            </a:r>
          </a:p>
        </p:txBody>
      </p:sp>
    </p:spTree>
    <p:extLst>
      <p:ext uri="{BB962C8B-B14F-4D97-AF65-F5344CB8AC3E}">
        <p14:creationId xmlns:p14="http://schemas.microsoft.com/office/powerpoint/2010/main" val="879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20C9-9790-46EE-9CD9-7392F129F40E}"/>
              </a:ext>
            </a:extLst>
          </p:cNvPr>
          <p:cNvSpPr>
            <a:spLocks noGrp="1"/>
          </p:cNvSpPr>
          <p:nvPr>
            <p:ph type="title"/>
          </p:nvPr>
        </p:nvSpPr>
        <p:spPr/>
        <p:txBody>
          <a:bodyPr/>
          <a:lstStyle/>
          <a:p>
            <a:r>
              <a:rPr lang="en-US" dirty="0"/>
              <a:t>Profiling </a:t>
            </a:r>
            <a:r>
              <a:rPr lang="en-US" dirty="0" err="1"/>
              <a:t>gpu</a:t>
            </a:r>
            <a:r>
              <a:rPr lang="en-US" dirty="0"/>
              <a:t> code</a:t>
            </a:r>
          </a:p>
        </p:txBody>
      </p:sp>
      <p:sp>
        <p:nvSpPr>
          <p:cNvPr id="4" name="Text Placeholder 3">
            <a:extLst>
              <a:ext uri="{FF2B5EF4-FFF2-40B4-BE49-F238E27FC236}">
                <a16:creationId xmlns:a16="http://schemas.microsoft.com/office/drawing/2014/main" id="{F3869020-CA9F-49CC-8C24-5782AC27A611}"/>
              </a:ext>
            </a:extLst>
          </p:cNvPr>
          <p:cNvSpPr>
            <a:spLocks noGrp="1"/>
          </p:cNvSpPr>
          <p:nvPr>
            <p:ph type="body" sz="quarter" idx="10"/>
          </p:nvPr>
        </p:nvSpPr>
        <p:spPr/>
        <p:txBody>
          <a:bodyPr/>
          <a:lstStyle/>
          <a:p>
            <a:r>
              <a:rPr lang="en-US" dirty="0"/>
              <a:t>Obtaining information about your GPU</a:t>
            </a:r>
          </a:p>
        </p:txBody>
      </p:sp>
      <p:sp>
        <p:nvSpPr>
          <p:cNvPr id="5" name="TextBox 4">
            <a:extLst>
              <a:ext uri="{FF2B5EF4-FFF2-40B4-BE49-F238E27FC236}">
                <a16:creationId xmlns:a16="http://schemas.microsoft.com/office/drawing/2014/main" id="{CE6F2506-1143-4E3B-8050-653FD4AD9EA8}"/>
              </a:ext>
            </a:extLst>
          </p:cNvPr>
          <p:cNvSpPr txBox="1"/>
          <p:nvPr/>
        </p:nvSpPr>
        <p:spPr>
          <a:xfrm>
            <a:off x="5685599" y="2591452"/>
            <a:ext cx="4988052" cy="1588127"/>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pgaccelinfo</a:t>
            </a:r>
            <a:endParaRPr lang="en-US" b="1"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Number: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Name: Tesla P100-PCIE-16GB</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Managed Memory: Yes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PGI Compiler Option: -ta=tesla:cc60</a:t>
            </a:r>
          </a:p>
        </p:txBody>
      </p:sp>
      <p:sp>
        <p:nvSpPr>
          <p:cNvPr id="6" name="Rectangle: Single Corner Snipped 5">
            <a:extLst>
              <a:ext uri="{FF2B5EF4-FFF2-40B4-BE49-F238E27FC236}">
                <a16:creationId xmlns:a16="http://schemas.microsoft.com/office/drawing/2014/main" id="{0B7CC4CE-7284-4DE4-A05A-7C17D9DB5074}"/>
              </a:ext>
            </a:extLst>
          </p:cNvPr>
          <p:cNvSpPr/>
          <p:nvPr/>
        </p:nvSpPr>
        <p:spPr>
          <a:xfrm>
            <a:off x="5685599" y="2251727"/>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9" name="Rectangle 8">
            <a:extLst>
              <a:ext uri="{FF2B5EF4-FFF2-40B4-BE49-F238E27FC236}">
                <a16:creationId xmlns:a16="http://schemas.microsoft.com/office/drawing/2014/main" id="{FCE95FB4-62F0-44B2-AFDF-29BA81735CBB}"/>
              </a:ext>
            </a:extLst>
          </p:cNvPr>
          <p:cNvSpPr/>
          <p:nvPr/>
        </p:nvSpPr>
        <p:spPr>
          <a:xfrm>
            <a:off x="5934635" y="3603812"/>
            <a:ext cx="2554941" cy="2989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4F0E3AE4-31F8-4E06-9EC0-FB13461AEC56}"/>
              </a:ext>
            </a:extLst>
          </p:cNvPr>
          <p:cNvSpPr>
            <a:spLocks noGrp="1"/>
          </p:cNvSpPr>
          <p:nvPr>
            <p:ph idx="1"/>
          </p:nvPr>
        </p:nvSpPr>
        <p:spPr>
          <a:xfrm>
            <a:off x="419641" y="1874858"/>
            <a:ext cx="4897260" cy="3718925"/>
          </a:xfrm>
        </p:spPr>
        <p:txBody>
          <a:bodyPr/>
          <a:lstStyle/>
          <a:p>
            <a:r>
              <a:rPr lang="en-US" dirty="0"/>
              <a:t>Using the </a:t>
            </a:r>
            <a:r>
              <a:rPr lang="en-US" b="1" dirty="0" err="1"/>
              <a:t>pgaccelinfo</a:t>
            </a:r>
            <a:r>
              <a:rPr lang="en-US" dirty="0"/>
              <a:t> command will display information about available accelerators</a:t>
            </a:r>
          </a:p>
          <a:p>
            <a:r>
              <a:rPr lang="en-US" dirty="0"/>
              <a:t>Each device is numbered starting with 0</a:t>
            </a:r>
          </a:p>
          <a:p>
            <a:r>
              <a:rPr lang="en-US" dirty="0"/>
              <a:t>The Device Name identifies the type of accelerator</a:t>
            </a:r>
          </a:p>
          <a:p>
            <a:r>
              <a:rPr lang="en-US" dirty="0"/>
              <a:t>Can Managed Memory be used?</a:t>
            </a:r>
          </a:p>
        </p:txBody>
      </p:sp>
    </p:spTree>
    <p:extLst>
      <p:ext uri="{BB962C8B-B14F-4D97-AF65-F5344CB8AC3E}">
        <p14:creationId xmlns:p14="http://schemas.microsoft.com/office/powerpoint/2010/main" val="39863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CPU vs </a:t>
            </a:r>
            <a:r>
              <a:rPr lang="en-US" dirty="0" err="1"/>
              <a:t>gpu</a:t>
            </a:r>
            <a:endParaRPr lang="en-US" dirty="0"/>
          </a:p>
        </p:txBody>
      </p:sp>
    </p:spTree>
    <p:extLst>
      <p:ext uri="{BB962C8B-B14F-4D97-AF65-F5344CB8AC3E}">
        <p14:creationId xmlns:p14="http://schemas.microsoft.com/office/powerpoint/2010/main" val="8674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E3421C0B-6055-4CF3-AA35-AD593B2DFA51}"/>
              </a:ext>
            </a:extLst>
          </p:cNvPr>
          <p:cNvSpPr>
            <a:spLocks noGrp="1"/>
          </p:cNvSpPr>
          <p:nvPr>
            <p:ph idx="1"/>
          </p:nvPr>
        </p:nvSpPr>
        <p:spPr>
          <a:xfrm>
            <a:off x="419641" y="1874858"/>
            <a:ext cx="4897260" cy="3718925"/>
          </a:xfrm>
        </p:spPr>
        <p:txBody>
          <a:bodyPr/>
          <a:lstStyle/>
          <a:p>
            <a:r>
              <a:rPr lang="en-US" dirty="0"/>
              <a:t>Using the </a:t>
            </a:r>
            <a:r>
              <a:rPr lang="en-US" b="1" dirty="0" err="1"/>
              <a:t>pgaccelinfo</a:t>
            </a:r>
            <a:r>
              <a:rPr lang="en-US" dirty="0"/>
              <a:t> command will display information about available accelerators</a:t>
            </a:r>
          </a:p>
          <a:p>
            <a:r>
              <a:rPr lang="en-US" dirty="0"/>
              <a:t>Each device is numbered starting with 0</a:t>
            </a:r>
          </a:p>
          <a:p>
            <a:r>
              <a:rPr lang="en-US" dirty="0"/>
              <a:t>The Device Name identifies the type of accelerator</a:t>
            </a:r>
          </a:p>
          <a:p>
            <a:r>
              <a:rPr lang="en-US" dirty="0"/>
              <a:t>Can Managed Memory be used?</a:t>
            </a:r>
          </a:p>
          <a:p>
            <a:r>
              <a:rPr lang="en-US" dirty="0"/>
              <a:t>What compiler options should be used to target this device?</a:t>
            </a:r>
          </a:p>
        </p:txBody>
      </p:sp>
      <p:sp>
        <p:nvSpPr>
          <p:cNvPr id="2" name="Title 1">
            <a:extLst>
              <a:ext uri="{FF2B5EF4-FFF2-40B4-BE49-F238E27FC236}">
                <a16:creationId xmlns:a16="http://schemas.microsoft.com/office/drawing/2014/main" id="{A81F20C9-9790-46EE-9CD9-7392F129F40E}"/>
              </a:ext>
            </a:extLst>
          </p:cNvPr>
          <p:cNvSpPr>
            <a:spLocks noGrp="1"/>
          </p:cNvSpPr>
          <p:nvPr>
            <p:ph type="title"/>
          </p:nvPr>
        </p:nvSpPr>
        <p:spPr/>
        <p:txBody>
          <a:bodyPr/>
          <a:lstStyle/>
          <a:p>
            <a:r>
              <a:rPr lang="en-US" dirty="0"/>
              <a:t>Profiling </a:t>
            </a:r>
            <a:r>
              <a:rPr lang="en-US" dirty="0" err="1"/>
              <a:t>gpu</a:t>
            </a:r>
            <a:r>
              <a:rPr lang="en-US" dirty="0"/>
              <a:t> code</a:t>
            </a:r>
          </a:p>
        </p:txBody>
      </p:sp>
      <p:sp>
        <p:nvSpPr>
          <p:cNvPr id="4" name="Text Placeholder 3">
            <a:extLst>
              <a:ext uri="{FF2B5EF4-FFF2-40B4-BE49-F238E27FC236}">
                <a16:creationId xmlns:a16="http://schemas.microsoft.com/office/drawing/2014/main" id="{F3869020-CA9F-49CC-8C24-5782AC27A611}"/>
              </a:ext>
            </a:extLst>
          </p:cNvPr>
          <p:cNvSpPr>
            <a:spLocks noGrp="1"/>
          </p:cNvSpPr>
          <p:nvPr>
            <p:ph type="body" sz="quarter" idx="10"/>
          </p:nvPr>
        </p:nvSpPr>
        <p:spPr/>
        <p:txBody>
          <a:bodyPr/>
          <a:lstStyle/>
          <a:p>
            <a:r>
              <a:rPr lang="en-US" dirty="0"/>
              <a:t>Obtaining information about your GPU</a:t>
            </a:r>
          </a:p>
        </p:txBody>
      </p:sp>
      <p:sp>
        <p:nvSpPr>
          <p:cNvPr id="5" name="TextBox 4">
            <a:extLst>
              <a:ext uri="{FF2B5EF4-FFF2-40B4-BE49-F238E27FC236}">
                <a16:creationId xmlns:a16="http://schemas.microsoft.com/office/drawing/2014/main" id="{CE6F2506-1143-4E3B-8050-653FD4AD9EA8}"/>
              </a:ext>
            </a:extLst>
          </p:cNvPr>
          <p:cNvSpPr txBox="1"/>
          <p:nvPr/>
        </p:nvSpPr>
        <p:spPr>
          <a:xfrm>
            <a:off x="5685599" y="2591452"/>
            <a:ext cx="4988052" cy="1588127"/>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pgaccelinfo</a:t>
            </a:r>
            <a:endParaRPr lang="en-US" b="1"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Number: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Device Name: Tesla P100-PCIE-16GB</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Managed Memory: Yes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PGI Compiler Option: -ta=tesla:cc60</a:t>
            </a:r>
          </a:p>
        </p:txBody>
      </p:sp>
      <p:sp>
        <p:nvSpPr>
          <p:cNvPr id="6" name="Rectangle: Single Corner Snipped 5">
            <a:extLst>
              <a:ext uri="{FF2B5EF4-FFF2-40B4-BE49-F238E27FC236}">
                <a16:creationId xmlns:a16="http://schemas.microsoft.com/office/drawing/2014/main" id="{0B7CC4CE-7284-4DE4-A05A-7C17D9DB5074}"/>
              </a:ext>
            </a:extLst>
          </p:cNvPr>
          <p:cNvSpPr/>
          <p:nvPr/>
        </p:nvSpPr>
        <p:spPr>
          <a:xfrm>
            <a:off x="5685599" y="2251727"/>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9" name="Rectangle 8">
            <a:extLst>
              <a:ext uri="{FF2B5EF4-FFF2-40B4-BE49-F238E27FC236}">
                <a16:creationId xmlns:a16="http://schemas.microsoft.com/office/drawing/2014/main" id="{FCE95FB4-62F0-44B2-AFDF-29BA81735CBB}"/>
              </a:ext>
            </a:extLst>
          </p:cNvPr>
          <p:cNvSpPr/>
          <p:nvPr/>
        </p:nvSpPr>
        <p:spPr>
          <a:xfrm>
            <a:off x="5943600" y="3854824"/>
            <a:ext cx="4527176" cy="259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544EE6-0D52-458D-B788-6C0EF90122F8}"/>
              </a:ext>
            </a:extLst>
          </p:cNvPr>
          <p:cNvSpPr txBox="1"/>
          <p:nvPr/>
        </p:nvSpPr>
        <p:spPr>
          <a:xfrm>
            <a:off x="5734560" y="4599689"/>
            <a:ext cx="4699207" cy="341632"/>
          </a:xfrm>
          <a:prstGeom prst="rect">
            <a:avLst/>
          </a:prstGeom>
          <a:solidFill>
            <a:schemeClr val="tx1">
              <a:lumMod val="9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–ta=tesla:cc60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54A18782-91C5-4083-A262-0CC3980592EC}"/>
              </a:ext>
            </a:extLst>
          </p:cNvPr>
          <p:cNvSpPr txBox="1"/>
          <p:nvPr/>
        </p:nvSpPr>
        <p:spPr>
          <a:xfrm>
            <a:off x="5655901" y="4381264"/>
            <a:ext cx="18998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a:solidFill>
                  <a:schemeClr val="bg1"/>
                </a:solidFill>
              </a:rPr>
              <a:t>Without Manage Memory</a:t>
            </a:r>
          </a:p>
        </p:txBody>
      </p:sp>
      <p:sp>
        <p:nvSpPr>
          <p:cNvPr id="11" name="TextBox 10">
            <a:extLst>
              <a:ext uri="{FF2B5EF4-FFF2-40B4-BE49-F238E27FC236}">
                <a16:creationId xmlns:a16="http://schemas.microsoft.com/office/drawing/2014/main" id="{FBB50D4D-F066-4B08-BA65-36A534A78263}"/>
              </a:ext>
            </a:extLst>
          </p:cNvPr>
          <p:cNvSpPr txBox="1"/>
          <p:nvPr/>
        </p:nvSpPr>
        <p:spPr>
          <a:xfrm>
            <a:off x="5734560" y="5378171"/>
            <a:ext cx="4699207" cy="341632"/>
          </a:xfrm>
          <a:prstGeom prst="rect">
            <a:avLst/>
          </a:prstGeom>
          <a:solidFill>
            <a:schemeClr val="tx1">
              <a:lumMod val="9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–ta=tesla:cc60,managed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9E02BF3B-6ADD-4C0F-89CF-A1A5555A290D}"/>
              </a:ext>
            </a:extLst>
          </p:cNvPr>
          <p:cNvSpPr txBox="1"/>
          <p:nvPr/>
        </p:nvSpPr>
        <p:spPr>
          <a:xfrm>
            <a:off x="5655901" y="5159746"/>
            <a:ext cx="16866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200" dirty="0">
                <a:solidFill>
                  <a:schemeClr val="bg1"/>
                </a:solidFill>
              </a:rPr>
              <a:t>With Manage Memory</a:t>
            </a:r>
          </a:p>
        </p:txBody>
      </p:sp>
    </p:spTree>
    <p:extLst>
      <p:ext uri="{BB962C8B-B14F-4D97-AF65-F5344CB8AC3E}">
        <p14:creationId xmlns:p14="http://schemas.microsoft.com/office/powerpoint/2010/main" val="14452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F3BF-8118-4AD9-A999-9E65C68F48C7}"/>
              </a:ext>
            </a:extLst>
          </p:cNvPr>
          <p:cNvSpPr>
            <a:spLocks noGrp="1"/>
          </p:cNvSpPr>
          <p:nvPr>
            <p:ph type="title"/>
          </p:nvPr>
        </p:nvSpPr>
        <p:spPr/>
        <p:txBody>
          <a:bodyPr/>
          <a:lstStyle/>
          <a:p>
            <a:r>
              <a:rPr lang="en-US" dirty="0"/>
              <a:t>Compiling </a:t>
            </a:r>
            <a:r>
              <a:rPr lang="en-US" dirty="0" err="1"/>
              <a:t>gpu</a:t>
            </a:r>
            <a:r>
              <a:rPr lang="en-US" dirty="0"/>
              <a:t> code</a:t>
            </a:r>
          </a:p>
        </p:txBody>
      </p:sp>
      <p:sp>
        <p:nvSpPr>
          <p:cNvPr id="3" name="TextBox 2">
            <a:extLst>
              <a:ext uri="{FF2B5EF4-FFF2-40B4-BE49-F238E27FC236}">
                <a16:creationId xmlns:a16="http://schemas.microsoft.com/office/drawing/2014/main" id="{522AE56D-E6C2-46FD-B025-4915479A62AE}"/>
              </a:ext>
            </a:extLst>
          </p:cNvPr>
          <p:cNvSpPr txBox="1"/>
          <p:nvPr/>
        </p:nvSpPr>
        <p:spPr>
          <a:xfrm>
            <a:off x="476791" y="1797340"/>
            <a:ext cx="7205962" cy="37487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pgcc</a:t>
            </a:r>
            <a:r>
              <a:rPr lang="en-US" sz="1600" dirty="0">
                <a:solidFill>
                  <a:schemeClr val="bg1"/>
                </a:solidFill>
                <a:latin typeface="Consolas" panose="020B0609020204030204" pitchFamily="49" charset="0"/>
                <a:cs typeface="Courier New" panose="02070309020205020404" pitchFamily="49" charset="0"/>
              </a:rPr>
              <a:t> –fast –ta=tesla:cc60 –</a:t>
            </a:r>
            <a:r>
              <a:rPr lang="en-US" sz="1600" dirty="0" err="1">
                <a:solidFill>
                  <a:schemeClr val="bg1"/>
                </a:solidFill>
                <a:latin typeface="Consolas" panose="020B0609020204030204" pitchFamily="49" charset="0"/>
                <a:cs typeface="Courier New" panose="02070309020205020404" pitchFamily="49" charset="0"/>
              </a:rPr>
              <a:t>Minfo</a:t>
            </a:r>
            <a:r>
              <a:rPr lang="en-US" sz="1600" dirty="0">
                <a:solidFill>
                  <a:schemeClr val="bg1"/>
                </a:solidFill>
                <a:latin typeface="Consolas" panose="020B0609020204030204" pitchFamily="49" charset="0"/>
                <a:cs typeface="Courier New" panose="02070309020205020404" pitchFamily="49" charset="0"/>
              </a:rPr>
              <a:t>=accel </a:t>
            </a:r>
            <a:r>
              <a:rPr lang="en-US" sz="1600" dirty="0" err="1">
                <a:solidFill>
                  <a:schemeClr val="bg1"/>
                </a:solidFill>
                <a:latin typeface="Consolas" panose="020B0609020204030204" pitchFamily="49" charset="0"/>
                <a:cs typeface="Courier New" panose="02070309020205020404" pitchFamily="49" charset="0"/>
              </a:rPr>
              <a:t>jacobi.c</a:t>
            </a:r>
            <a:r>
              <a:rPr lang="en-US" sz="1600"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calcNext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a:t>
            </a:r>
            <a:r>
              <a:rPr lang="en-US" sz="1600" dirty="0">
                <a:solidFill>
                  <a:srgbClr val="FF5400"/>
                </a:solidFill>
                <a:latin typeface="Consolas" panose="020B0609020204030204" pitchFamily="49" charset="0"/>
                <a:cs typeface="Courier New" panose="02070309020205020404" pitchFamily="49" charset="0"/>
              </a:rPr>
              <a:t>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Accelerator kernel generated</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Generating reduction(</a:t>
            </a:r>
            <a:r>
              <a:rPr lang="en-US" sz="1600" dirty="0" err="1">
                <a:solidFill>
                  <a:schemeClr val="bg1"/>
                </a:solidFill>
                <a:latin typeface="Consolas" panose="020B0609020204030204" pitchFamily="49" charset="0"/>
                <a:cs typeface="Courier New" panose="02070309020205020404" pitchFamily="49" charset="0"/>
              </a:rPr>
              <a:t>max:error</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38,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Loop is parallelizable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swap:</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56,	</a:t>
            </a:r>
            <a:r>
              <a:rPr lang="en-US" sz="1600" dirty="0">
                <a:solidFill>
                  <a:srgbClr val="FF5400"/>
                </a:solidFill>
                <a:latin typeface="Consolas" panose="020B0609020204030204" pitchFamily="49" charset="0"/>
                <a:cs typeface="Courier New" panose="02070309020205020404" pitchFamily="49" charset="0"/>
              </a:rPr>
              <a:t>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Accelerator kernel generated</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57,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Loop is parallelizable</a:t>
            </a:r>
          </a:p>
        </p:txBody>
      </p:sp>
      <p:sp>
        <p:nvSpPr>
          <p:cNvPr id="4" name="Rectangle: Single Corner Snipped 3">
            <a:extLst>
              <a:ext uri="{FF2B5EF4-FFF2-40B4-BE49-F238E27FC236}">
                <a16:creationId xmlns:a16="http://schemas.microsoft.com/office/drawing/2014/main" id="{304015FC-21B0-4983-B26E-3F8838E0CEE9}"/>
              </a:ext>
            </a:extLst>
          </p:cNvPr>
          <p:cNvSpPr/>
          <p:nvPr/>
        </p:nvSpPr>
        <p:spPr>
          <a:xfrm>
            <a:off x="476791" y="1457615"/>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5" name="Arrow: Left 4">
            <a:extLst>
              <a:ext uri="{FF2B5EF4-FFF2-40B4-BE49-F238E27FC236}">
                <a16:creationId xmlns:a16="http://schemas.microsoft.com/office/drawing/2014/main" id="{64B22BB9-9E66-4565-87B6-54266542AA02}"/>
              </a:ext>
            </a:extLst>
          </p:cNvPr>
          <p:cNvSpPr/>
          <p:nvPr/>
        </p:nvSpPr>
        <p:spPr>
          <a:xfrm>
            <a:off x="5979458" y="2312894"/>
            <a:ext cx="609600" cy="295835"/>
          </a:xfrm>
          <a:prstGeom prst="leftArrow">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66BE6008-A9F4-46AD-85A6-70B4B3A15294}"/>
              </a:ext>
            </a:extLst>
          </p:cNvPr>
          <p:cNvSpPr/>
          <p:nvPr/>
        </p:nvSpPr>
        <p:spPr>
          <a:xfrm>
            <a:off x="5979458" y="4069977"/>
            <a:ext cx="609600" cy="295835"/>
          </a:xfrm>
          <a:prstGeom prst="leftArrow">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9927C4-4C70-422A-8FE6-3F76EC3AAFA5}"/>
              </a:ext>
            </a:extLst>
          </p:cNvPr>
          <p:cNvSpPr txBox="1"/>
          <p:nvPr/>
        </p:nvSpPr>
        <p:spPr>
          <a:xfrm>
            <a:off x="7851803" y="2487705"/>
            <a:ext cx="305824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can see that our data copies are being applied by the compiler</a:t>
            </a:r>
          </a:p>
        </p:txBody>
      </p:sp>
    </p:spTree>
    <p:extLst>
      <p:ext uri="{BB962C8B-B14F-4D97-AF65-F5344CB8AC3E}">
        <p14:creationId xmlns:p14="http://schemas.microsoft.com/office/powerpoint/2010/main" val="408620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F3BF-8118-4AD9-A999-9E65C68F48C7}"/>
              </a:ext>
            </a:extLst>
          </p:cNvPr>
          <p:cNvSpPr>
            <a:spLocks noGrp="1"/>
          </p:cNvSpPr>
          <p:nvPr>
            <p:ph type="title"/>
          </p:nvPr>
        </p:nvSpPr>
        <p:spPr/>
        <p:txBody>
          <a:bodyPr/>
          <a:lstStyle/>
          <a:p>
            <a:r>
              <a:rPr lang="en-US" dirty="0"/>
              <a:t>Compiling </a:t>
            </a:r>
            <a:r>
              <a:rPr lang="en-US" dirty="0" err="1"/>
              <a:t>gpu</a:t>
            </a:r>
            <a:r>
              <a:rPr lang="en-US" dirty="0"/>
              <a:t> code</a:t>
            </a:r>
          </a:p>
        </p:txBody>
      </p:sp>
      <p:sp>
        <p:nvSpPr>
          <p:cNvPr id="3" name="TextBox 2">
            <a:extLst>
              <a:ext uri="{FF2B5EF4-FFF2-40B4-BE49-F238E27FC236}">
                <a16:creationId xmlns:a16="http://schemas.microsoft.com/office/drawing/2014/main" id="{522AE56D-E6C2-46FD-B025-4915479A62AE}"/>
              </a:ext>
            </a:extLst>
          </p:cNvPr>
          <p:cNvSpPr txBox="1"/>
          <p:nvPr/>
        </p:nvSpPr>
        <p:spPr>
          <a:xfrm>
            <a:off x="476791" y="1797340"/>
            <a:ext cx="7205962" cy="37487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pgcc</a:t>
            </a:r>
            <a:r>
              <a:rPr lang="en-US" sz="1600" dirty="0">
                <a:solidFill>
                  <a:schemeClr val="bg1"/>
                </a:solidFill>
                <a:latin typeface="Consolas" panose="020B0609020204030204" pitchFamily="49" charset="0"/>
                <a:cs typeface="Courier New" panose="02070309020205020404" pitchFamily="49" charset="0"/>
              </a:rPr>
              <a:t> –fast –ta=tesla:cc60 –</a:t>
            </a:r>
            <a:r>
              <a:rPr lang="en-US" sz="1600" dirty="0" err="1">
                <a:solidFill>
                  <a:schemeClr val="bg1"/>
                </a:solidFill>
                <a:latin typeface="Consolas" panose="020B0609020204030204" pitchFamily="49" charset="0"/>
                <a:cs typeface="Courier New" panose="02070309020205020404" pitchFamily="49" charset="0"/>
              </a:rPr>
              <a:t>Minfo</a:t>
            </a:r>
            <a:r>
              <a:rPr lang="en-US" sz="1600" dirty="0">
                <a:solidFill>
                  <a:schemeClr val="bg1"/>
                </a:solidFill>
                <a:latin typeface="Consolas" panose="020B0609020204030204" pitchFamily="49" charset="0"/>
                <a:cs typeface="Courier New" panose="02070309020205020404" pitchFamily="49" charset="0"/>
              </a:rPr>
              <a:t>=accel </a:t>
            </a:r>
            <a:r>
              <a:rPr lang="en-US" sz="1600" dirty="0" err="1">
                <a:solidFill>
                  <a:schemeClr val="bg1"/>
                </a:solidFill>
                <a:latin typeface="Consolas" panose="020B0609020204030204" pitchFamily="49" charset="0"/>
                <a:cs typeface="Courier New" panose="02070309020205020404" pitchFamily="49" charset="0"/>
              </a:rPr>
              <a:t>jacobi.c</a:t>
            </a:r>
            <a:r>
              <a:rPr lang="en-US" sz="1600"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calcNext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FF5400"/>
                </a:solidFill>
                <a:latin typeface="Consolas" panose="020B0609020204030204" pitchFamily="49" charset="0"/>
                <a:cs typeface="Courier New" panose="02070309020205020404" pitchFamily="49" charset="0"/>
              </a:rPr>
              <a:t>Accelerator kernel generated</a:t>
            </a:r>
          </a:p>
          <a:p>
            <a:pPr defTabSz="228600">
              <a:lnSpc>
                <a:spcPct val="90000"/>
              </a:lnSpc>
            </a:pPr>
            <a:r>
              <a:rPr lang="en-US" sz="1600" dirty="0">
                <a:solidFill>
                  <a:srgbClr val="FF5400"/>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Generating reduction(</a:t>
            </a:r>
            <a:r>
              <a:rPr lang="en-US" sz="1600" dirty="0" err="1">
                <a:solidFill>
                  <a:schemeClr val="bg1"/>
                </a:solidFill>
                <a:latin typeface="Consolas" panose="020B0609020204030204" pitchFamily="49" charset="0"/>
                <a:cs typeface="Courier New" panose="02070309020205020404" pitchFamily="49" charset="0"/>
              </a:rPr>
              <a:t>max:error</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38,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Loop is parallelizable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swap:</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56,	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FF5400"/>
                </a:solidFill>
                <a:latin typeface="Consolas" panose="020B0609020204030204" pitchFamily="49" charset="0"/>
                <a:cs typeface="Courier New" panose="02070309020205020404" pitchFamily="49" charset="0"/>
              </a:rPr>
              <a:t>Accelerator kernel generated</a:t>
            </a:r>
          </a:p>
          <a:p>
            <a:pPr defTabSz="228600">
              <a:lnSpc>
                <a:spcPct val="90000"/>
              </a:lnSpc>
            </a:pPr>
            <a:r>
              <a:rPr lang="en-US" sz="1600" dirty="0">
                <a:solidFill>
                  <a:srgbClr val="FF5400"/>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57,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Loop is parallelizable</a:t>
            </a:r>
          </a:p>
        </p:txBody>
      </p:sp>
      <p:sp>
        <p:nvSpPr>
          <p:cNvPr id="4" name="Rectangle: Single Corner Snipped 3">
            <a:extLst>
              <a:ext uri="{FF2B5EF4-FFF2-40B4-BE49-F238E27FC236}">
                <a16:creationId xmlns:a16="http://schemas.microsoft.com/office/drawing/2014/main" id="{304015FC-21B0-4983-B26E-3F8838E0CEE9}"/>
              </a:ext>
            </a:extLst>
          </p:cNvPr>
          <p:cNvSpPr/>
          <p:nvPr/>
        </p:nvSpPr>
        <p:spPr>
          <a:xfrm>
            <a:off x="476791" y="1457615"/>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5" name="Arrow: Left 4">
            <a:extLst>
              <a:ext uri="{FF2B5EF4-FFF2-40B4-BE49-F238E27FC236}">
                <a16:creationId xmlns:a16="http://schemas.microsoft.com/office/drawing/2014/main" id="{64B22BB9-9E66-4565-87B6-54266542AA02}"/>
              </a:ext>
            </a:extLst>
          </p:cNvPr>
          <p:cNvSpPr/>
          <p:nvPr/>
        </p:nvSpPr>
        <p:spPr>
          <a:xfrm>
            <a:off x="5979458" y="2790265"/>
            <a:ext cx="609600" cy="295835"/>
          </a:xfrm>
          <a:prstGeom prst="leftArrow">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66BE6008-A9F4-46AD-85A6-70B4B3A15294}"/>
              </a:ext>
            </a:extLst>
          </p:cNvPr>
          <p:cNvSpPr/>
          <p:nvPr/>
        </p:nvSpPr>
        <p:spPr>
          <a:xfrm>
            <a:off x="5979458" y="4531989"/>
            <a:ext cx="609600" cy="295835"/>
          </a:xfrm>
          <a:prstGeom prst="leftArrow">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9927C4-4C70-422A-8FE6-3F76EC3AAFA5}"/>
              </a:ext>
            </a:extLst>
          </p:cNvPr>
          <p:cNvSpPr txBox="1"/>
          <p:nvPr/>
        </p:nvSpPr>
        <p:spPr>
          <a:xfrm>
            <a:off x="7851803" y="2487706"/>
            <a:ext cx="305824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also see that the compiler is generating code for our GPU</a:t>
            </a:r>
          </a:p>
        </p:txBody>
      </p:sp>
    </p:spTree>
    <p:extLst>
      <p:ext uri="{BB962C8B-B14F-4D97-AF65-F5344CB8AC3E}">
        <p14:creationId xmlns:p14="http://schemas.microsoft.com/office/powerpoint/2010/main" val="246621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9074E-6 -2.55144E-6 L -0.14699 0.06945 " pathEditMode="relative" rAng="0" ptsTypes="AA">
                                      <p:cBhvr>
                                        <p:cTn id="6" dur="1000" fill="hold"/>
                                        <p:tgtEl>
                                          <p:spTgt spid="5"/>
                                        </p:tgtEl>
                                        <p:attrNameLst>
                                          <p:attrName>ppt_x</p:attrName>
                                          <p:attrName>ppt_y</p:attrName>
                                        </p:attrNameLst>
                                      </p:cBhvr>
                                      <p:rCtr x="-7350" y="3472"/>
                                    </p:animMotion>
                                  </p:childTnLst>
                                </p:cTn>
                              </p:par>
                              <p:par>
                                <p:cTn id="7" presetID="42" presetClass="path" presetSubtype="0" accel="50000" decel="50000" fill="hold" grpId="0" nodeType="withEffect">
                                  <p:stCondLst>
                                    <p:cond delay="0"/>
                                  </p:stCondLst>
                                  <p:childTnLst>
                                    <p:animMotion origin="layout" path="M -1.99074E-6 -4.77366E-6 L -0.14786 0.06713 " pathEditMode="relative" rAng="0" ptsTypes="AA">
                                      <p:cBhvr>
                                        <p:cTn id="8" dur="1000" fill="hold"/>
                                        <p:tgtEl>
                                          <p:spTgt spid="6"/>
                                        </p:tgtEl>
                                        <p:attrNameLst>
                                          <p:attrName>ppt_x</p:attrName>
                                          <p:attrName>ppt_y</p:attrName>
                                        </p:attrNameLst>
                                      </p:cBhvr>
                                      <p:rCtr x="-7393" y="334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F3BF-8118-4AD9-A999-9E65C68F48C7}"/>
              </a:ext>
            </a:extLst>
          </p:cNvPr>
          <p:cNvSpPr>
            <a:spLocks noGrp="1"/>
          </p:cNvSpPr>
          <p:nvPr>
            <p:ph type="title"/>
          </p:nvPr>
        </p:nvSpPr>
        <p:spPr/>
        <p:txBody>
          <a:bodyPr/>
          <a:lstStyle/>
          <a:p>
            <a:r>
              <a:rPr lang="en-US" dirty="0"/>
              <a:t>Compiling </a:t>
            </a:r>
            <a:r>
              <a:rPr lang="en-US" dirty="0" err="1"/>
              <a:t>gpu</a:t>
            </a:r>
            <a:r>
              <a:rPr lang="en-US" dirty="0"/>
              <a:t> code</a:t>
            </a:r>
          </a:p>
        </p:txBody>
      </p:sp>
      <p:sp>
        <p:nvSpPr>
          <p:cNvPr id="3" name="TextBox 2">
            <a:extLst>
              <a:ext uri="{FF2B5EF4-FFF2-40B4-BE49-F238E27FC236}">
                <a16:creationId xmlns:a16="http://schemas.microsoft.com/office/drawing/2014/main" id="{522AE56D-E6C2-46FD-B025-4915479A62AE}"/>
              </a:ext>
            </a:extLst>
          </p:cNvPr>
          <p:cNvSpPr txBox="1"/>
          <p:nvPr/>
        </p:nvSpPr>
        <p:spPr>
          <a:xfrm>
            <a:off x="476791" y="1797340"/>
            <a:ext cx="7205962" cy="37487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pgcc</a:t>
            </a:r>
            <a:r>
              <a:rPr lang="en-US" sz="1600" dirty="0">
                <a:solidFill>
                  <a:schemeClr val="bg1"/>
                </a:solidFill>
                <a:latin typeface="Consolas" panose="020B0609020204030204" pitchFamily="49" charset="0"/>
                <a:cs typeface="Courier New" panose="02070309020205020404" pitchFamily="49" charset="0"/>
              </a:rPr>
              <a:t> –fast –ta=tesla:cc60 –</a:t>
            </a:r>
            <a:r>
              <a:rPr lang="en-US" sz="1600" dirty="0" err="1">
                <a:solidFill>
                  <a:schemeClr val="bg1"/>
                </a:solidFill>
                <a:latin typeface="Consolas" panose="020B0609020204030204" pitchFamily="49" charset="0"/>
                <a:cs typeface="Courier New" panose="02070309020205020404" pitchFamily="49" charset="0"/>
              </a:rPr>
              <a:t>Minfo</a:t>
            </a:r>
            <a:r>
              <a:rPr lang="en-US" sz="1600" dirty="0">
                <a:solidFill>
                  <a:schemeClr val="bg1"/>
                </a:solidFill>
                <a:latin typeface="Consolas" panose="020B0609020204030204" pitchFamily="49" charset="0"/>
                <a:cs typeface="Courier New" panose="02070309020205020404" pitchFamily="49" charset="0"/>
              </a:rPr>
              <a:t>=accel </a:t>
            </a:r>
            <a:r>
              <a:rPr lang="en-US" sz="1600" dirty="0" err="1">
                <a:solidFill>
                  <a:schemeClr val="bg1"/>
                </a:solidFill>
                <a:latin typeface="Consolas" panose="020B0609020204030204" pitchFamily="49" charset="0"/>
                <a:cs typeface="Courier New" panose="02070309020205020404" pitchFamily="49" charset="0"/>
              </a:rPr>
              <a:t>jacobi.c</a:t>
            </a:r>
            <a:r>
              <a:rPr lang="en-US" sz="1600"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calcNext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Accelerator kernel generated</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37,	Generating reduction(</a:t>
            </a:r>
            <a:r>
              <a:rPr lang="en-US" sz="1600" dirty="0" err="1">
                <a:solidFill>
                  <a:schemeClr val="bg1"/>
                </a:solidFill>
                <a:latin typeface="Consolas" panose="020B0609020204030204" pitchFamily="49" charset="0"/>
                <a:cs typeface="Courier New" panose="02070309020205020404" pitchFamily="49" charset="0"/>
              </a:rPr>
              <a:t>max:error</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38,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41,	Loop is parallelizable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swap:</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56,	Generating copy(Anew[:m*n],A[:m*n])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Accelerator kernel generated</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Generating Tesla code</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57,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gang /* </a:t>
            </a:r>
            <a:r>
              <a:rPr lang="en-US" sz="1600" dirty="0" err="1">
                <a:solidFill>
                  <a:schemeClr val="bg1"/>
                </a:solidFill>
                <a:latin typeface="Consolas" panose="020B0609020204030204" pitchFamily="49" charset="0"/>
                <a:cs typeface="Courier New" panose="02070309020205020404" pitchFamily="49" charset="0"/>
              </a:rPr>
              <a:t>blockIdx.x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#pragma </a:t>
            </a:r>
            <a:r>
              <a:rPr lang="en-US" sz="1600" dirty="0" err="1">
                <a:solidFill>
                  <a:schemeClr val="bg1"/>
                </a:solidFill>
                <a:latin typeface="Consolas" panose="020B0609020204030204" pitchFamily="49" charset="0"/>
                <a:cs typeface="Courier New" panose="02070309020205020404" pitchFamily="49" charset="0"/>
              </a:rPr>
              <a:t>acc</a:t>
            </a:r>
            <a:r>
              <a:rPr lang="en-US" sz="1600" dirty="0">
                <a:solidFill>
                  <a:schemeClr val="bg1"/>
                </a:solidFill>
                <a:latin typeface="Consolas" panose="020B0609020204030204" pitchFamily="49" charset="0"/>
                <a:cs typeface="Courier New" panose="02070309020205020404" pitchFamily="49" charset="0"/>
              </a:rPr>
              <a:t> loop vector(128) /* </a:t>
            </a:r>
            <a:r>
              <a:rPr lang="en-US" sz="1600" dirty="0" err="1">
                <a:solidFill>
                  <a:schemeClr val="bg1"/>
                </a:solidFill>
                <a:latin typeface="Consolas" panose="020B0609020204030204" pitchFamily="49" charset="0"/>
                <a:cs typeface="Courier New" panose="02070309020205020404" pitchFamily="49" charset="0"/>
              </a:rPr>
              <a:t>threadIdx.x</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60,	Loop is parallelizable</a:t>
            </a:r>
          </a:p>
        </p:txBody>
      </p:sp>
      <p:sp>
        <p:nvSpPr>
          <p:cNvPr id="4" name="Rectangle: Single Corner Snipped 3">
            <a:extLst>
              <a:ext uri="{FF2B5EF4-FFF2-40B4-BE49-F238E27FC236}">
                <a16:creationId xmlns:a16="http://schemas.microsoft.com/office/drawing/2014/main" id="{304015FC-21B0-4983-B26E-3F8838E0CEE9}"/>
              </a:ext>
            </a:extLst>
          </p:cNvPr>
          <p:cNvSpPr/>
          <p:nvPr/>
        </p:nvSpPr>
        <p:spPr>
          <a:xfrm>
            <a:off x="476791" y="1457615"/>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
        <p:nvSpPr>
          <p:cNvPr id="5" name="Arrow: Left 4">
            <a:extLst>
              <a:ext uri="{FF2B5EF4-FFF2-40B4-BE49-F238E27FC236}">
                <a16:creationId xmlns:a16="http://schemas.microsoft.com/office/drawing/2014/main" id="{64B22BB9-9E66-4565-87B6-54266542AA02}"/>
              </a:ext>
            </a:extLst>
          </p:cNvPr>
          <p:cNvSpPr/>
          <p:nvPr/>
        </p:nvSpPr>
        <p:spPr>
          <a:xfrm>
            <a:off x="4361681" y="2739807"/>
            <a:ext cx="609600" cy="29583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66BE6008-A9F4-46AD-85A6-70B4B3A15294}"/>
              </a:ext>
            </a:extLst>
          </p:cNvPr>
          <p:cNvSpPr/>
          <p:nvPr/>
        </p:nvSpPr>
        <p:spPr>
          <a:xfrm>
            <a:off x="4351627" y="4481960"/>
            <a:ext cx="609600" cy="29583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9927C4-4C70-422A-8FE6-3F76EC3AAFA5}"/>
              </a:ext>
            </a:extLst>
          </p:cNvPr>
          <p:cNvSpPr txBox="1"/>
          <p:nvPr/>
        </p:nvSpPr>
        <p:spPr>
          <a:xfrm>
            <a:off x="7851803" y="2612356"/>
            <a:ext cx="305824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This is the parallelization of the </a:t>
            </a:r>
            <a:r>
              <a:rPr lang="en-US" b="1" dirty="0">
                <a:solidFill>
                  <a:schemeClr val="bg1"/>
                </a:solidFill>
              </a:rPr>
              <a:t>outer loop</a:t>
            </a:r>
          </a:p>
        </p:txBody>
      </p:sp>
      <p:sp>
        <p:nvSpPr>
          <p:cNvPr id="8" name="TextBox 7">
            <a:extLst>
              <a:ext uri="{FF2B5EF4-FFF2-40B4-BE49-F238E27FC236}">
                <a16:creationId xmlns:a16="http://schemas.microsoft.com/office/drawing/2014/main" id="{9A3A653F-B675-4192-9326-EB4E7C83AFF4}"/>
              </a:ext>
            </a:extLst>
          </p:cNvPr>
          <p:cNvSpPr txBox="1"/>
          <p:nvPr/>
        </p:nvSpPr>
        <p:spPr>
          <a:xfrm>
            <a:off x="7851802" y="2612356"/>
            <a:ext cx="305824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This is the parallelization of the </a:t>
            </a:r>
            <a:r>
              <a:rPr lang="en-US" b="1" dirty="0">
                <a:solidFill>
                  <a:schemeClr val="bg1"/>
                </a:solidFill>
              </a:rPr>
              <a:t>inner loop</a:t>
            </a:r>
          </a:p>
        </p:txBody>
      </p:sp>
      <p:sp>
        <p:nvSpPr>
          <p:cNvPr id="9" name="Arrow: Left 8">
            <a:extLst>
              <a:ext uri="{FF2B5EF4-FFF2-40B4-BE49-F238E27FC236}">
                <a16:creationId xmlns:a16="http://schemas.microsoft.com/office/drawing/2014/main" id="{30FD8079-F43A-4BDA-8ED2-32B3C752E707}"/>
              </a:ext>
            </a:extLst>
          </p:cNvPr>
          <p:cNvSpPr/>
          <p:nvPr/>
        </p:nvSpPr>
        <p:spPr>
          <a:xfrm>
            <a:off x="6687970" y="3153047"/>
            <a:ext cx="609600" cy="29583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8B41C34-998B-463F-8035-75757A1A2E45}"/>
              </a:ext>
            </a:extLst>
          </p:cNvPr>
          <p:cNvSpPr/>
          <p:nvPr/>
        </p:nvSpPr>
        <p:spPr>
          <a:xfrm>
            <a:off x="6713881" y="4712561"/>
            <a:ext cx="609600" cy="29583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44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05761E-7 L 0.21195 0.0661 " pathEditMode="relative" rAng="0" ptsTypes="AA">
                                      <p:cBhvr>
                                        <p:cTn id="6" dur="1000" fill="hold"/>
                                        <p:tgtEl>
                                          <p:spTgt spid="5"/>
                                        </p:tgtEl>
                                        <p:attrNameLst>
                                          <p:attrName>ppt_x</p:attrName>
                                          <p:attrName>ppt_y</p:attrName>
                                        </p:attrNameLst>
                                      </p:cBhvr>
                                      <p:rCtr x="10590" y="3292"/>
                                    </p:animMotion>
                                  </p:childTnLst>
                                </p:cTn>
                              </p:par>
                              <p:par>
                                <p:cTn id="7" presetID="42" presetClass="path" presetSubtype="0" accel="50000" decel="50000" fill="hold" grpId="0" nodeType="withEffect">
                                  <p:stCondLst>
                                    <p:cond delay="0"/>
                                  </p:stCondLst>
                                  <p:childTnLst>
                                    <p:animMotion origin="layout" path="M -4.49074E-6 0 L 0.21572 0.03627 " pathEditMode="relative" rAng="0" ptsTypes="AA">
                                      <p:cBhvr>
                                        <p:cTn id="8" dur="1000" fill="hold"/>
                                        <p:tgtEl>
                                          <p:spTgt spid="6"/>
                                        </p:tgtEl>
                                        <p:attrNameLst>
                                          <p:attrName>ppt_x</p:attrName>
                                          <p:attrName>ppt_y</p:attrName>
                                        </p:attrNameLst>
                                      </p:cBhvr>
                                      <p:rCtr x="10778" y="1800"/>
                                    </p:animMotion>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1000"/>
                            </p:stCondLst>
                            <p:childTnLst>
                              <p:par>
                                <p:cTn id="15" presetID="1" presetClass="exit" presetSubtype="0" fill="hold" grpId="1" nodeType="after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2.5463E-6 -2.22222E-6 L 0.07914 0.0409 " pathEditMode="relative" rAng="0" ptsTypes="AA">
                                      <p:cBhvr>
                                        <p:cTn id="26" dur="1000" fill="hold"/>
                                        <p:tgtEl>
                                          <p:spTgt spid="9"/>
                                        </p:tgtEl>
                                        <p:attrNameLst>
                                          <p:attrName>ppt_x</p:attrName>
                                          <p:attrName>ppt_y</p:attrName>
                                        </p:attrNameLst>
                                      </p:cBhvr>
                                      <p:rCtr x="3950" y="2032"/>
                                    </p:animMotion>
                                  </p:childTnLst>
                                </p:cTn>
                              </p:par>
                              <p:par>
                                <p:cTn id="27" presetID="42" presetClass="path" presetSubtype="0" accel="50000" decel="50000" fill="hold" grpId="1" nodeType="withEffect">
                                  <p:stCondLst>
                                    <p:cond delay="0"/>
                                  </p:stCondLst>
                                  <p:childTnLst>
                                    <p:animMotion origin="layout" path="M -2.26852E-6 -1.44033E-6 L 0.07596 0.03627 " pathEditMode="relative" rAng="0" ptsTypes="AA">
                                      <p:cBhvr>
                                        <p:cTn id="28" dur="1000" fill="hold"/>
                                        <p:tgtEl>
                                          <p:spTgt spid="10"/>
                                        </p:tgtEl>
                                        <p:attrNameLst>
                                          <p:attrName>ppt_x</p:attrName>
                                          <p:attrName>ppt_y</p:attrName>
                                        </p:attrNameLst>
                                      </p:cBhvr>
                                      <p:rCtr x="3791" y="1800"/>
                                    </p:animMotion>
                                  </p:childTnLst>
                                </p:cTn>
                              </p:par>
                            </p:childTnLst>
                          </p:cTn>
                        </p:par>
                        <p:par>
                          <p:cTn id="29" fill="hold">
                            <p:stCondLst>
                              <p:cond delay="1000"/>
                            </p:stCondLst>
                            <p:childTnLst>
                              <p:par>
                                <p:cTn id="30" presetID="10" presetClass="exit" presetSubtype="0" fill="hold" grpId="1" nodeType="after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7" grpId="1"/>
      <p:bldP spid="8" grpId="0"/>
      <p:bldP spid="9" grpId="0" animBg="1"/>
      <p:bldP spid="9" grpId="1" animBg="1"/>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0141-C986-4F63-8138-10825C91B534}"/>
              </a:ext>
            </a:extLst>
          </p:cNvPr>
          <p:cNvSpPr>
            <a:spLocks noGrp="1"/>
          </p:cNvSpPr>
          <p:nvPr>
            <p:ph type="title"/>
          </p:nvPr>
        </p:nvSpPr>
        <p:spPr/>
        <p:txBody>
          <a:bodyPr/>
          <a:lstStyle/>
          <a:p>
            <a:r>
              <a:rPr lang="en-US" dirty="0"/>
              <a:t>Profiling </a:t>
            </a:r>
            <a:r>
              <a:rPr lang="en-US" dirty="0" err="1"/>
              <a:t>gpu</a:t>
            </a:r>
            <a:r>
              <a:rPr lang="en-US" dirty="0"/>
              <a:t> code (PGPROF)</a:t>
            </a:r>
          </a:p>
        </p:txBody>
      </p:sp>
      <p:sp>
        <p:nvSpPr>
          <p:cNvPr id="3" name="Content Placeholder 2">
            <a:extLst>
              <a:ext uri="{FF2B5EF4-FFF2-40B4-BE49-F238E27FC236}">
                <a16:creationId xmlns:a16="http://schemas.microsoft.com/office/drawing/2014/main" id="{05903263-657D-4B3A-AAC9-3BA6A4C48DB9}"/>
              </a:ext>
            </a:extLst>
          </p:cNvPr>
          <p:cNvSpPr>
            <a:spLocks noGrp="1"/>
          </p:cNvSpPr>
          <p:nvPr>
            <p:ph idx="1"/>
          </p:nvPr>
        </p:nvSpPr>
        <p:spPr>
          <a:xfrm>
            <a:off x="306112" y="1778960"/>
            <a:ext cx="4547242" cy="3928503"/>
          </a:xfrm>
        </p:spPr>
        <p:txBody>
          <a:bodyPr/>
          <a:lstStyle/>
          <a:p>
            <a:r>
              <a:rPr lang="en-US" dirty="0"/>
              <a:t>PGPROF presents far more information when running on a GPU</a:t>
            </a:r>
          </a:p>
          <a:p>
            <a:r>
              <a:rPr lang="en-US" dirty="0"/>
              <a:t>We can view CPU Details, GPU Details, a Timeline, and even do Analysis of the performance</a:t>
            </a:r>
          </a:p>
          <a:p>
            <a:endParaRPr lang="en-US" dirty="0"/>
          </a:p>
        </p:txBody>
      </p:sp>
      <p:sp>
        <p:nvSpPr>
          <p:cNvPr id="4" name="Text Placeholder 3">
            <a:extLst>
              <a:ext uri="{FF2B5EF4-FFF2-40B4-BE49-F238E27FC236}">
                <a16:creationId xmlns:a16="http://schemas.microsoft.com/office/drawing/2014/main" id="{CA14C9D3-91CB-4F93-B115-6E0EEB6E2630}"/>
              </a:ext>
            </a:extLst>
          </p:cNvPr>
          <p:cNvSpPr>
            <a:spLocks noGrp="1"/>
          </p:cNvSpPr>
          <p:nvPr>
            <p:ph type="body" sz="quarter" idx="10"/>
          </p:nvPr>
        </p:nvSpPr>
        <p:spPr/>
        <p:txBody>
          <a:bodyPr/>
          <a:lstStyle/>
          <a:p>
            <a:r>
              <a:rPr lang="en-US" dirty="0"/>
              <a:t>Using PGPROF to profile GPU code</a:t>
            </a:r>
          </a:p>
        </p:txBody>
      </p:sp>
      <p:pic>
        <p:nvPicPr>
          <p:cNvPr id="5" name="Picture 4">
            <a:extLst>
              <a:ext uri="{FF2B5EF4-FFF2-40B4-BE49-F238E27FC236}">
                <a16:creationId xmlns:a16="http://schemas.microsoft.com/office/drawing/2014/main" id="{951610C5-6C30-4B62-895B-FD1695234249}"/>
              </a:ext>
            </a:extLst>
          </p:cNvPr>
          <p:cNvPicPr>
            <a:picLocks noChangeAspect="1"/>
          </p:cNvPicPr>
          <p:nvPr/>
        </p:nvPicPr>
        <p:blipFill>
          <a:blip r:embed="rId2"/>
          <a:stretch>
            <a:fillRect/>
          </a:stretch>
        </p:blipFill>
        <p:spPr>
          <a:xfrm>
            <a:off x="5071978" y="1678075"/>
            <a:ext cx="5742389" cy="3891224"/>
          </a:xfrm>
          <a:prstGeom prst="rect">
            <a:avLst/>
          </a:prstGeom>
        </p:spPr>
      </p:pic>
    </p:spTree>
    <p:extLst>
      <p:ext uri="{BB962C8B-B14F-4D97-AF65-F5344CB8AC3E}">
        <p14:creationId xmlns:p14="http://schemas.microsoft.com/office/powerpoint/2010/main" val="422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0141-C986-4F63-8138-10825C91B534}"/>
              </a:ext>
            </a:extLst>
          </p:cNvPr>
          <p:cNvSpPr>
            <a:spLocks noGrp="1"/>
          </p:cNvSpPr>
          <p:nvPr>
            <p:ph type="title"/>
          </p:nvPr>
        </p:nvSpPr>
        <p:spPr/>
        <p:txBody>
          <a:bodyPr/>
          <a:lstStyle/>
          <a:p>
            <a:r>
              <a:rPr lang="en-US" dirty="0"/>
              <a:t>Profiling </a:t>
            </a:r>
            <a:r>
              <a:rPr lang="en-US" dirty="0" err="1"/>
              <a:t>gpu</a:t>
            </a:r>
            <a:r>
              <a:rPr lang="en-US" dirty="0"/>
              <a:t> code (PGPROF)</a:t>
            </a:r>
          </a:p>
        </p:txBody>
      </p:sp>
      <p:sp>
        <p:nvSpPr>
          <p:cNvPr id="4" name="Text Placeholder 3">
            <a:extLst>
              <a:ext uri="{FF2B5EF4-FFF2-40B4-BE49-F238E27FC236}">
                <a16:creationId xmlns:a16="http://schemas.microsoft.com/office/drawing/2014/main" id="{CA14C9D3-91CB-4F93-B115-6E0EEB6E2630}"/>
              </a:ext>
            </a:extLst>
          </p:cNvPr>
          <p:cNvSpPr>
            <a:spLocks noGrp="1"/>
          </p:cNvSpPr>
          <p:nvPr>
            <p:ph type="body" sz="quarter" idx="10"/>
          </p:nvPr>
        </p:nvSpPr>
        <p:spPr/>
        <p:txBody>
          <a:bodyPr/>
          <a:lstStyle/>
          <a:p>
            <a:r>
              <a:rPr lang="en-US" dirty="0"/>
              <a:t>Using PGPROF to profile GPU code</a:t>
            </a:r>
          </a:p>
        </p:txBody>
      </p:sp>
      <p:pic>
        <p:nvPicPr>
          <p:cNvPr id="5" name="Picture 4">
            <a:extLst>
              <a:ext uri="{FF2B5EF4-FFF2-40B4-BE49-F238E27FC236}">
                <a16:creationId xmlns:a16="http://schemas.microsoft.com/office/drawing/2014/main" id="{951610C5-6C30-4B62-895B-FD1695234249}"/>
              </a:ext>
            </a:extLst>
          </p:cNvPr>
          <p:cNvPicPr>
            <a:picLocks noChangeAspect="1"/>
          </p:cNvPicPr>
          <p:nvPr/>
        </p:nvPicPr>
        <p:blipFill rotWithShape="1">
          <a:blip r:embed="rId2"/>
          <a:srcRect t="11104" r="74585" b="36950"/>
          <a:stretch/>
        </p:blipFill>
        <p:spPr>
          <a:xfrm>
            <a:off x="7121842" y="1340230"/>
            <a:ext cx="3197816" cy="4428999"/>
          </a:xfrm>
          <a:prstGeom prst="rect">
            <a:avLst/>
          </a:prstGeom>
        </p:spPr>
      </p:pic>
      <p:sp>
        <p:nvSpPr>
          <p:cNvPr id="8" name="Content Placeholder 2">
            <a:extLst>
              <a:ext uri="{FF2B5EF4-FFF2-40B4-BE49-F238E27FC236}">
                <a16:creationId xmlns:a16="http://schemas.microsoft.com/office/drawing/2014/main" id="{94412457-67F6-414D-B58B-EBAC3802B6F9}"/>
              </a:ext>
            </a:extLst>
          </p:cNvPr>
          <p:cNvSpPr>
            <a:spLocks noGrp="1"/>
          </p:cNvSpPr>
          <p:nvPr>
            <p:ph idx="1"/>
          </p:nvPr>
        </p:nvSpPr>
        <p:spPr>
          <a:xfrm>
            <a:off x="419641" y="1949782"/>
            <a:ext cx="4547242" cy="3928503"/>
          </a:xfrm>
        </p:spPr>
        <p:txBody>
          <a:bodyPr/>
          <a:lstStyle/>
          <a:p>
            <a:r>
              <a:rPr lang="en-US" b="1" dirty="0" err="1"/>
              <a:t>MemCpy</a:t>
            </a:r>
            <a:r>
              <a:rPr lang="en-US" b="1" dirty="0"/>
              <a:t>(</a:t>
            </a:r>
            <a:r>
              <a:rPr lang="en-US" b="1" dirty="0" err="1"/>
              <a:t>HtoD</a:t>
            </a:r>
            <a:r>
              <a:rPr lang="en-US" b="1" dirty="0"/>
              <a:t>): </a:t>
            </a:r>
            <a:r>
              <a:rPr lang="en-US" dirty="0"/>
              <a:t>This includes data transfers from the Host to the Device (CPU to GPU)</a:t>
            </a:r>
          </a:p>
          <a:p>
            <a:r>
              <a:rPr lang="en-US" b="1" dirty="0" err="1"/>
              <a:t>MemCpy</a:t>
            </a:r>
            <a:r>
              <a:rPr lang="en-US" b="1" dirty="0"/>
              <a:t>(</a:t>
            </a:r>
            <a:r>
              <a:rPr lang="en-US" b="1" dirty="0" err="1"/>
              <a:t>DtoH</a:t>
            </a:r>
            <a:r>
              <a:rPr lang="en-US" b="1" dirty="0"/>
              <a:t>): </a:t>
            </a:r>
            <a:r>
              <a:rPr lang="en-US" dirty="0"/>
              <a:t>These are data transfers from the Device to the Host (GPU to CPU)</a:t>
            </a:r>
          </a:p>
          <a:p>
            <a:r>
              <a:rPr lang="en-US" b="1" dirty="0"/>
              <a:t>Compute: </a:t>
            </a:r>
            <a:r>
              <a:rPr lang="en-US" dirty="0"/>
              <a:t>These are our computational functions. We can see our </a:t>
            </a:r>
            <a:r>
              <a:rPr lang="en-US" dirty="0" err="1"/>
              <a:t>calcNext</a:t>
            </a:r>
            <a:r>
              <a:rPr lang="en-US" dirty="0"/>
              <a:t> and swap function</a:t>
            </a:r>
            <a:endParaRPr lang="en-US" b="1" dirty="0"/>
          </a:p>
        </p:txBody>
      </p:sp>
      <p:cxnSp>
        <p:nvCxnSpPr>
          <p:cNvPr id="10" name="Straight Arrow Connector 9">
            <a:extLst>
              <a:ext uri="{FF2B5EF4-FFF2-40B4-BE49-F238E27FC236}">
                <a16:creationId xmlns:a16="http://schemas.microsoft.com/office/drawing/2014/main" id="{C627D3F2-CD9F-4A01-B48B-AEBD149EB32C}"/>
              </a:ext>
            </a:extLst>
          </p:cNvPr>
          <p:cNvCxnSpPr>
            <a:cxnSpLocks/>
          </p:cNvCxnSpPr>
          <p:nvPr/>
        </p:nvCxnSpPr>
        <p:spPr>
          <a:xfrm>
            <a:off x="4966883" y="2331218"/>
            <a:ext cx="2569381" cy="147710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274B437-686F-45D7-87C0-F477776AEEAD}"/>
              </a:ext>
            </a:extLst>
          </p:cNvPr>
          <p:cNvCxnSpPr>
            <a:cxnSpLocks/>
          </p:cNvCxnSpPr>
          <p:nvPr/>
        </p:nvCxnSpPr>
        <p:spPr>
          <a:xfrm>
            <a:off x="5074418" y="3426488"/>
            <a:ext cx="2461846" cy="66279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DB95FF-17AC-4680-8A1D-A0DE3A12906A}"/>
              </a:ext>
            </a:extLst>
          </p:cNvPr>
          <p:cNvCxnSpPr>
            <a:cxnSpLocks/>
          </p:cNvCxnSpPr>
          <p:nvPr/>
        </p:nvCxnSpPr>
        <p:spPr>
          <a:xfrm flipV="1">
            <a:off x="5074418" y="4371162"/>
            <a:ext cx="2461846" cy="18475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2544-7EB9-4E07-B649-86E673585C06}"/>
              </a:ext>
            </a:extLst>
          </p:cNvPr>
          <p:cNvSpPr>
            <a:spLocks noGrp="1"/>
          </p:cNvSpPr>
          <p:nvPr>
            <p:ph type="title"/>
          </p:nvPr>
        </p:nvSpPr>
        <p:spPr/>
        <p:txBody>
          <a:bodyPr/>
          <a:lstStyle/>
          <a:p>
            <a:r>
              <a:rPr lang="en-US" dirty="0"/>
              <a:t>Profiling GPU code</a:t>
            </a:r>
          </a:p>
        </p:txBody>
      </p:sp>
      <p:sp>
        <p:nvSpPr>
          <p:cNvPr id="3" name="Content Placeholder 2">
            <a:extLst>
              <a:ext uri="{FF2B5EF4-FFF2-40B4-BE49-F238E27FC236}">
                <a16:creationId xmlns:a16="http://schemas.microsoft.com/office/drawing/2014/main" id="{1A39AC7D-C7FB-4872-9D5A-67740983681A}"/>
              </a:ext>
            </a:extLst>
          </p:cNvPr>
          <p:cNvSpPr>
            <a:spLocks noGrp="1"/>
          </p:cNvSpPr>
          <p:nvPr>
            <p:ph idx="1"/>
          </p:nvPr>
        </p:nvSpPr>
        <p:spPr>
          <a:xfrm>
            <a:off x="436740" y="2103035"/>
            <a:ext cx="4828596" cy="3718925"/>
          </a:xfrm>
        </p:spPr>
        <p:txBody>
          <a:bodyPr/>
          <a:lstStyle/>
          <a:p>
            <a:r>
              <a:rPr lang="en-US" dirty="0"/>
              <a:t>Here we can see the runtime of our application: 151 seconds</a:t>
            </a:r>
          </a:p>
          <a:p>
            <a:r>
              <a:rPr lang="en-US" dirty="0"/>
              <a:t>The program is now performing over 3 times </a:t>
            </a:r>
            <a:r>
              <a:rPr lang="en-US" b="1" dirty="0"/>
              <a:t>worse </a:t>
            </a:r>
            <a:r>
              <a:rPr lang="en-US" dirty="0"/>
              <a:t>than the sequential version</a:t>
            </a:r>
          </a:p>
          <a:p>
            <a:r>
              <a:rPr lang="en-US" dirty="0"/>
              <a:t>A profiler can help us understand why this performance is worse</a:t>
            </a:r>
          </a:p>
        </p:txBody>
      </p:sp>
      <p:sp>
        <p:nvSpPr>
          <p:cNvPr id="4" name="Text Placeholder 3">
            <a:extLst>
              <a:ext uri="{FF2B5EF4-FFF2-40B4-BE49-F238E27FC236}">
                <a16:creationId xmlns:a16="http://schemas.microsoft.com/office/drawing/2014/main" id="{D88A0ABC-5020-4CE5-AFE1-FB3735BE1BD0}"/>
              </a:ext>
            </a:extLst>
          </p:cNvPr>
          <p:cNvSpPr>
            <a:spLocks noGrp="1"/>
          </p:cNvSpPr>
          <p:nvPr>
            <p:ph type="body" sz="quarter" idx="10"/>
          </p:nvPr>
        </p:nvSpPr>
        <p:spPr/>
        <p:txBody>
          <a:bodyPr/>
          <a:lstStyle/>
          <a:p>
            <a:r>
              <a:rPr lang="en-US" dirty="0"/>
              <a:t>Receiving unexpected code results</a:t>
            </a:r>
          </a:p>
        </p:txBody>
      </p:sp>
      <p:sp>
        <p:nvSpPr>
          <p:cNvPr id="5" name="TextBox 4">
            <a:extLst>
              <a:ext uri="{FF2B5EF4-FFF2-40B4-BE49-F238E27FC236}">
                <a16:creationId xmlns:a16="http://schemas.microsoft.com/office/drawing/2014/main" id="{79738175-4A07-437A-AF4B-60F625C2719D}"/>
              </a:ext>
            </a:extLst>
          </p:cNvPr>
          <p:cNvSpPr txBox="1"/>
          <p:nvPr/>
        </p:nvSpPr>
        <p:spPr>
          <a:xfrm>
            <a:off x="5407693" y="2450236"/>
            <a:ext cx="5486399" cy="3333220"/>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–ta=tesla:cc60 </a:t>
            </a:r>
            <a:r>
              <a:rPr lang="en-US" dirty="0" err="1">
                <a:solidFill>
                  <a:schemeClr val="bg1"/>
                </a:solidFill>
                <a:latin typeface="Consolas" panose="020B0609020204030204" pitchFamily="49" charset="0"/>
                <a:cs typeface="Courier New" panose="02070309020205020404" pitchFamily="49" charset="0"/>
              </a:rPr>
              <a:t>jacobi.c</a:t>
            </a:r>
            <a:r>
              <a:rPr lang="en-US"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a.out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0, 0.250000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100, 0.002397</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200, 0.001204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300, 0.000804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400, 0.000603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500, 0.000483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600, 0.000403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700, 0.000345</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800, 0.000302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900, 0.000269</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total: 151.772627 s</a:t>
            </a:r>
          </a:p>
        </p:txBody>
      </p:sp>
      <p:sp>
        <p:nvSpPr>
          <p:cNvPr id="6" name="Rectangle: Single Corner Snipped 5">
            <a:extLst>
              <a:ext uri="{FF2B5EF4-FFF2-40B4-BE49-F238E27FC236}">
                <a16:creationId xmlns:a16="http://schemas.microsoft.com/office/drawing/2014/main" id="{6027CE43-42C9-499B-9658-56D7C144D790}"/>
              </a:ext>
            </a:extLst>
          </p:cNvPr>
          <p:cNvSpPr/>
          <p:nvPr/>
        </p:nvSpPr>
        <p:spPr>
          <a:xfrm>
            <a:off x="5407693" y="2081864"/>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Tree>
    <p:extLst>
      <p:ext uri="{BB962C8B-B14F-4D97-AF65-F5344CB8AC3E}">
        <p14:creationId xmlns:p14="http://schemas.microsoft.com/office/powerpoint/2010/main" val="119197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2544-7EB9-4E07-B649-86E673585C06}"/>
              </a:ext>
            </a:extLst>
          </p:cNvPr>
          <p:cNvSpPr>
            <a:spLocks noGrp="1"/>
          </p:cNvSpPr>
          <p:nvPr>
            <p:ph type="title"/>
          </p:nvPr>
        </p:nvSpPr>
        <p:spPr/>
        <p:txBody>
          <a:bodyPr/>
          <a:lstStyle/>
          <a:p>
            <a:r>
              <a:rPr lang="en-US" dirty="0"/>
              <a:t>Profiling GPU code</a:t>
            </a:r>
          </a:p>
        </p:txBody>
      </p:sp>
      <p:sp>
        <p:nvSpPr>
          <p:cNvPr id="3" name="Content Placeholder 2">
            <a:extLst>
              <a:ext uri="{FF2B5EF4-FFF2-40B4-BE49-F238E27FC236}">
                <a16:creationId xmlns:a16="http://schemas.microsoft.com/office/drawing/2014/main" id="{1A39AC7D-C7FB-4872-9D5A-67740983681A}"/>
              </a:ext>
            </a:extLst>
          </p:cNvPr>
          <p:cNvSpPr>
            <a:spLocks noGrp="1"/>
          </p:cNvSpPr>
          <p:nvPr>
            <p:ph idx="1"/>
          </p:nvPr>
        </p:nvSpPr>
        <p:spPr>
          <a:xfrm>
            <a:off x="419641" y="1904127"/>
            <a:ext cx="4376420" cy="3718925"/>
          </a:xfrm>
        </p:spPr>
        <p:txBody>
          <a:bodyPr/>
          <a:lstStyle/>
          <a:p>
            <a:r>
              <a:rPr lang="en-US" dirty="0"/>
              <a:t>Zooming in gives us a better view of the timeline</a:t>
            </a:r>
          </a:p>
          <a:p>
            <a:r>
              <a:rPr lang="en-US" dirty="0"/>
              <a:t>At a first glance, it looks like our program is spending a significant amount of time transferring data between the host and device</a:t>
            </a:r>
          </a:p>
          <a:p>
            <a:r>
              <a:rPr lang="en-US" dirty="0"/>
              <a:t>We also see that the compute regions are very small and spread out</a:t>
            </a:r>
          </a:p>
          <a:p>
            <a:r>
              <a:rPr lang="en-US" dirty="0"/>
              <a:t>What if we try Managed Memory?</a:t>
            </a:r>
          </a:p>
        </p:txBody>
      </p:sp>
      <p:sp>
        <p:nvSpPr>
          <p:cNvPr id="4" name="Text Placeholder 3">
            <a:extLst>
              <a:ext uri="{FF2B5EF4-FFF2-40B4-BE49-F238E27FC236}">
                <a16:creationId xmlns:a16="http://schemas.microsoft.com/office/drawing/2014/main" id="{D88A0ABC-5020-4CE5-AFE1-FB3735BE1BD0}"/>
              </a:ext>
            </a:extLst>
          </p:cNvPr>
          <p:cNvSpPr>
            <a:spLocks noGrp="1"/>
          </p:cNvSpPr>
          <p:nvPr>
            <p:ph type="body" sz="quarter" idx="10"/>
          </p:nvPr>
        </p:nvSpPr>
        <p:spPr/>
        <p:txBody>
          <a:bodyPr/>
          <a:lstStyle/>
          <a:p>
            <a:r>
              <a:rPr lang="en-US" dirty="0"/>
              <a:t>Inspecting the PGPROF timeline</a:t>
            </a:r>
          </a:p>
        </p:txBody>
      </p:sp>
      <p:pic>
        <p:nvPicPr>
          <p:cNvPr id="6" name="Picture 5">
            <a:extLst>
              <a:ext uri="{FF2B5EF4-FFF2-40B4-BE49-F238E27FC236}">
                <a16:creationId xmlns:a16="http://schemas.microsoft.com/office/drawing/2014/main" id="{9F9A4070-C4B3-4886-B832-9E8A91112409}"/>
              </a:ext>
            </a:extLst>
          </p:cNvPr>
          <p:cNvPicPr>
            <a:picLocks noChangeAspect="1"/>
          </p:cNvPicPr>
          <p:nvPr/>
        </p:nvPicPr>
        <p:blipFill>
          <a:blip r:embed="rId2"/>
          <a:stretch>
            <a:fillRect/>
          </a:stretch>
        </p:blipFill>
        <p:spPr>
          <a:xfrm>
            <a:off x="5406012" y="1764421"/>
            <a:ext cx="5459881" cy="3998336"/>
          </a:xfrm>
          <a:prstGeom prst="rect">
            <a:avLst/>
          </a:prstGeom>
        </p:spPr>
      </p:pic>
    </p:spTree>
    <p:extLst>
      <p:ext uri="{BB962C8B-B14F-4D97-AF65-F5344CB8AC3E}">
        <p14:creationId xmlns:p14="http://schemas.microsoft.com/office/powerpoint/2010/main" val="160744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56DA-ED75-47E8-A741-970ED7FF5463}"/>
              </a:ext>
            </a:extLst>
          </p:cNvPr>
          <p:cNvSpPr>
            <a:spLocks noGrp="1"/>
          </p:cNvSpPr>
          <p:nvPr>
            <p:ph type="title"/>
          </p:nvPr>
        </p:nvSpPr>
        <p:spPr/>
        <p:txBody>
          <a:bodyPr/>
          <a:lstStyle/>
          <a:p>
            <a:r>
              <a:rPr lang="en-US" dirty="0"/>
              <a:t>Profiling </a:t>
            </a:r>
            <a:r>
              <a:rPr lang="en-US" dirty="0" err="1"/>
              <a:t>gpu</a:t>
            </a:r>
            <a:r>
              <a:rPr lang="en-US" dirty="0"/>
              <a:t> code</a:t>
            </a:r>
          </a:p>
        </p:txBody>
      </p:sp>
      <p:sp>
        <p:nvSpPr>
          <p:cNvPr id="3" name="Content Placeholder 2">
            <a:extLst>
              <a:ext uri="{FF2B5EF4-FFF2-40B4-BE49-F238E27FC236}">
                <a16:creationId xmlns:a16="http://schemas.microsoft.com/office/drawing/2014/main" id="{EAC0362C-6911-47AA-9A44-C6771D25956D}"/>
              </a:ext>
            </a:extLst>
          </p:cNvPr>
          <p:cNvSpPr>
            <a:spLocks noGrp="1"/>
          </p:cNvSpPr>
          <p:nvPr>
            <p:ph idx="1"/>
          </p:nvPr>
        </p:nvSpPr>
        <p:spPr>
          <a:xfrm>
            <a:off x="436740" y="2103035"/>
            <a:ext cx="4356324" cy="3718925"/>
          </a:xfrm>
        </p:spPr>
        <p:txBody>
          <a:bodyPr/>
          <a:lstStyle/>
          <a:p>
            <a:r>
              <a:rPr lang="en-US" dirty="0"/>
              <a:t>Using managed memory drastically improves performance</a:t>
            </a:r>
          </a:p>
          <a:p>
            <a:r>
              <a:rPr lang="en-US" dirty="0"/>
              <a:t>This managed memory version is performing over 20x better than the sequential code</a:t>
            </a:r>
          </a:p>
          <a:p>
            <a:r>
              <a:rPr lang="en-US" dirty="0"/>
              <a:t>What does the profiler tell us about this?</a:t>
            </a:r>
          </a:p>
        </p:txBody>
      </p:sp>
      <p:sp>
        <p:nvSpPr>
          <p:cNvPr id="4" name="Text Placeholder 3">
            <a:extLst>
              <a:ext uri="{FF2B5EF4-FFF2-40B4-BE49-F238E27FC236}">
                <a16:creationId xmlns:a16="http://schemas.microsoft.com/office/drawing/2014/main" id="{9566BA8B-0675-437F-9EDB-A22C9D94D94D}"/>
              </a:ext>
            </a:extLst>
          </p:cNvPr>
          <p:cNvSpPr>
            <a:spLocks noGrp="1"/>
          </p:cNvSpPr>
          <p:nvPr>
            <p:ph type="body" sz="quarter" idx="10"/>
          </p:nvPr>
        </p:nvSpPr>
        <p:spPr/>
        <p:txBody>
          <a:bodyPr/>
          <a:lstStyle/>
          <a:p>
            <a:r>
              <a:rPr lang="en-US" dirty="0"/>
              <a:t>Using managed memory</a:t>
            </a:r>
          </a:p>
        </p:txBody>
      </p:sp>
      <p:sp>
        <p:nvSpPr>
          <p:cNvPr id="5" name="TextBox 4">
            <a:extLst>
              <a:ext uri="{FF2B5EF4-FFF2-40B4-BE49-F238E27FC236}">
                <a16:creationId xmlns:a16="http://schemas.microsoft.com/office/drawing/2014/main" id="{7075155E-433D-46FB-845B-BF06BA164084}"/>
              </a:ext>
            </a:extLst>
          </p:cNvPr>
          <p:cNvSpPr txBox="1"/>
          <p:nvPr/>
        </p:nvSpPr>
        <p:spPr>
          <a:xfrm>
            <a:off x="5196677" y="2118686"/>
            <a:ext cx="5486399" cy="35825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–ta=tesla:cc60,managed </a:t>
            </a:r>
            <a:r>
              <a:rPr lang="en-US" dirty="0" err="1">
                <a:solidFill>
                  <a:schemeClr val="bg1"/>
                </a:solidFill>
                <a:latin typeface="Consolas" panose="020B0609020204030204" pitchFamily="49" charset="0"/>
                <a:cs typeface="Courier New" panose="02070309020205020404" pitchFamily="49" charset="0"/>
              </a:rPr>
              <a:t>jacobi.c</a:t>
            </a:r>
            <a:r>
              <a:rPr lang="en-US"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a.out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0, 0.250000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100, 0.002397</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200, 0.001204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300, 0.000804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400, 0.000603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500, 0.000483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600, 0.000403</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700, 0.000345</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800, 0.000302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900, 0.000269</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total: </a:t>
            </a:r>
            <a:r>
              <a:rPr lang="en-US" dirty="0">
                <a:solidFill>
                  <a:schemeClr val="bg1"/>
                </a:solidFill>
                <a:latin typeface="Consolas" panose="020B0609020204030204" pitchFamily="49" charset="0"/>
              </a:rPr>
              <a:t>1.474951 </a:t>
            </a:r>
            <a:r>
              <a:rPr lang="en-US" dirty="0">
                <a:solidFill>
                  <a:schemeClr val="bg1"/>
                </a:solidFill>
                <a:latin typeface="Consolas" panose="020B0609020204030204" pitchFamily="49" charset="0"/>
                <a:cs typeface="Courier New" panose="02070309020205020404" pitchFamily="49" charset="0"/>
              </a:rPr>
              <a:t>s</a:t>
            </a:r>
          </a:p>
        </p:txBody>
      </p:sp>
      <p:sp>
        <p:nvSpPr>
          <p:cNvPr id="6" name="Rectangle: Single Corner Snipped 5">
            <a:extLst>
              <a:ext uri="{FF2B5EF4-FFF2-40B4-BE49-F238E27FC236}">
                <a16:creationId xmlns:a16="http://schemas.microsoft.com/office/drawing/2014/main" id="{C406D83B-9243-4AFB-93A3-7CB2CCE9F8A9}"/>
              </a:ext>
            </a:extLst>
          </p:cNvPr>
          <p:cNvSpPr/>
          <p:nvPr/>
        </p:nvSpPr>
        <p:spPr>
          <a:xfrm>
            <a:off x="5196677" y="1778961"/>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Tree>
    <p:extLst>
      <p:ext uri="{BB962C8B-B14F-4D97-AF65-F5344CB8AC3E}">
        <p14:creationId xmlns:p14="http://schemas.microsoft.com/office/powerpoint/2010/main" val="12100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6FA8-B0BA-44FA-88D8-31D8BF9279F1}"/>
              </a:ext>
            </a:extLst>
          </p:cNvPr>
          <p:cNvSpPr>
            <a:spLocks noGrp="1"/>
          </p:cNvSpPr>
          <p:nvPr>
            <p:ph type="title"/>
          </p:nvPr>
        </p:nvSpPr>
        <p:spPr/>
        <p:txBody>
          <a:bodyPr/>
          <a:lstStyle/>
          <a:p>
            <a:r>
              <a:rPr lang="en-US" dirty="0"/>
              <a:t>Profiling </a:t>
            </a:r>
            <a:r>
              <a:rPr lang="en-US" dirty="0" err="1"/>
              <a:t>gpu</a:t>
            </a:r>
            <a:r>
              <a:rPr lang="en-US" dirty="0"/>
              <a:t> code</a:t>
            </a:r>
          </a:p>
        </p:txBody>
      </p:sp>
      <p:sp>
        <p:nvSpPr>
          <p:cNvPr id="3" name="Content Placeholder 2">
            <a:extLst>
              <a:ext uri="{FF2B5EF4-FFF2-40B4-BE49-F238E27FC236}">
                <a16:creationId xmlns:a16="http://schemas.microsoft.com/office/drawing/2014/main" id="{9978D031-8FF3-487F-BAC7-7BC6514602CC}"/>
              </a:ext>
            </a:extLst>
          </p:cNvPr>
          <p:cNvSpPr>
            <a:spLocks noGrp="1"/>
          </p:cNvSpPr>
          <p:nvPr>
            <p:ph idx="1"/>
          </p:nvPr>
        </p:nvSpPr>
        <p:spPr>
          <a:xfrm>
            <a:off x="436739" y="2103036"/>
            <a:ext cx="5220483" cy="3433606"/>
          </a:xfrm>
        </p:spPr>
        <p:txBody>
          <a:bodyPr/>
          <a:lstStyle/>
          <a:p>
            <a:r>
              <a:rPr lang="en-US" dirty="0"/>
              <a:t>The data no longer needs to transfer between each kernel</a:t>
            </a:r>
          </a:p>
          <a:p>
            <a:r>
              <a:rPr lang="en-US" dirty="0"/>
              <a:t>The data is only moved when it’s first accessed on the GPU or CPU</a:t>
            </a:r>
          </a:p>
          <a:p>
            <a:r>
              <a:rPr lang="en-US" dirty="0"/>
              <a:t>During the </a:t>
            </a:r>
            <a:r>
              <a:rPr lang="en-US" dirty="0" err="1"/>
              <a:t>timestepping</a:t>
            </a:r>
            <a:r>
              <a:rPr lang="en-US" dirty="0"/>
              <a:t> data remains on the device</a:t>
            </a:r>
          </a:p>
          <a:p>
            <a:r>
              <a:rPr lang="en-US" dirty="0"/>
              <a:t>Now a higher percentage of time is spent computing</a:t>
            </a:r>
          </a:p>
        </p:txBody>
      </p:sp>
      <p:sp>
        <p:nvSpPr>
          <p:cNvPr id="4" name="Text Placeholder 3">
            <a:extLst>
              <a:ext uri="{FF2B5EF4-FFF2-40B4-BE49-F238E27FC236}">
                <a16:creationId xmlns:a16="http://schemas.microsoft.com/office/drawing/2014/main" id="{B67A1E00-F150-46F7-A3A2-DCE435D91E6B}"/>
              </a:ext>
            </a:extLst>
          </p:cNvPr>
          <p:cNvSpPr>
            <a:spLocks noGrp="1"/>
          </p:cNvSpPr>
          <p:nvPr>
            <p:ph type="body" sz="quarter" idx="10"/>
          </p:nvPr>
        </p:nvSpPr>
        <p:spPr/>
        <p:txBody>
          <a:bodyPr/>
          <a:lstStyle/>
          <a:p>
            <a:r>
              <a:rPr lang="en-US" dirty="0"/>
              <a:t>Using managed memory</a:t>
            </a:r>
          </a:p>
        </p:txBody>
      </p:sp>
      <p:pic>
        <p:nvPicPr>
          <p:cNvPr id="6" name="Picture 5">
            <a:extLst>
              <a:ext uri="{FF2B5EF4-FFF2-40B4-BE49-F238E27FC236}">
                <a16:creationId xmlns:a16="http://schemas.microsoft.com/office/drawing/2014/main" id="{FD35F30E-1E50-4577-9C21-1415481BF498}"/>
              </a:ext>
            </a:extLst>
          </p:cNvPr>
          <p:cNvPicPr>
            <a:picLocks noChangeAspect="1"/>
          </p:cNvPicPr>
          <p:nvPr/>
        </p:nvPicPr>
        <p:blipFill>
          <a:blip r:embed="rId2"/>
          <a:stretch>
            <a:fillRect/>
          </a:stretch>
        </p:blipFill>
        <p:spPr>
          <a:xfrm>
            <a:off x="5693462" y="1949380"/>
            <a:ext cx="5134361" cy="3669963"/>
          </a:xfrm>
          <a:prstGeom prst="rect">
            <a:avLst/>
          </a:prstGeom>
        </p:spPr>
      </p:pic>
    </p:spTree>
    <p:extLst>
      <p:ext uri="{BB962C8B-B14F-4D97-AF65-F5344CB8AC3E}">
        <p14:creationId xmlns:p14="http://schemas.microsoft.com/office/powerpoint/2010/main" val="149130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40E1-31F3-4BC6-92A8-584904ED3B45}"/>
              </a:ext>
            </a:extLst>
          </p:cNvPr>
          <p:cNvSpPr>
            <a:spLocks noGrp="1"/>
          </p:cNvSpPr>
          <p:nvPr>
            <p:ph type="title"/>
          </p:nvPr>
        </p:nvSpPr>
        <p:spPr/>
        <p:txBody>
          <a:bodyPr/>
          <a:lstStyle/>
          <a:p>
            <a:r>
              <a:rPr lang="en-US" dirty="0"/>
              <a:t>CPU vs </a:t>
            </a:r>
            <a:r>
              <a:rPr lang="en-US" dirty="0" err="1"/>
              <a:t>gpu</a:t>
            </a:r>
            <a:endParaRPr lang="en-US" dirty="0"/>
          </a:p>
        </p:txBody>
      </p:sp>
      <p:sp>
        <p:nvSpPr>
          <p:cNvPr id="4" name="Text Placeholder 3">
            <a:extLst>
              <a:ext uri="{FF2B5EF4-FFF2-40B4-BE49-F238E27FC236}">
                <a16:creationId xmlns:a16="http://schemas.microsoft.com/office/drawing/2014/main" id="{A2D01333-60AC-42FA-B40C-225DA2C0BDC0}"/>
              </a:ext>
            </a:extLst>
          </p:cNvPr>
          <p:cNvSpPr>
            <a:spLocks noGrp="1"/>
          </p:cNvSpPr>
          <p:nvPr>
            <p:ph type="body" sz="quarter" idx="10"/>
          </p:nvPr>
        </p:nvSpPr>
        <p:spPr/>
        <p:txBody>
          <a:bodyPr/>
          <a:lstStyle/>
          <a:p>
            <a:r>
              <a:rPr lang="en-US" dirty="0"/>
              <a:t>Number of cores and parallelism</a:t>
            </a:r>
          </a:p>
        </p:txBody>
      </p:sp>
      <p:pic>
        <p:nvPicPr>
          <p:cNvPr id="5" name="Picture 4">
            <a:extLst>
              <a:ext uri="{FF2B5EF4-FFF2-40B4-BE49-F238E27FC236}">
                <a16:creationId xmlns:a16="http://schemas.microsoft.com/office/drawing/2014/main" id="{6D22E31A-DAFD-4D67-BECA-07663D90A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674" y="2220137"/>
            <a:ext cx="4477126" cy="2517985"/>
          </a:xfrm>
          <a:prstGeom prst="rect">
            <a:avLst/>
          </a:prstGeom>
        </p:spPr>
      </p:pic>
      <p:sp>
        <p:nvSpPr>
          <p:cNvPr id="8" name="Content Placeholder 2">
            <a:extLst>
              <a:ext uri="{FF2B5EF4-FFF2-40B4-BE49-F238E27FC236}">
                <a16:creationId xmlns:a16="http://schemas.microsoft.com/office/drawing/2014/main" id="{9CD5AFC0-1113-427B-B0AA-B51F932897B0}"/>
              </a:ext>
            </a:extLst>
          </p:cNvPr>
          <p:cNvSpPr>
            <a:spLocks noGrp="1"/>
          </p:cNvSpPr>
          <p:nvPr>
            <p:ph idx="1"/>
          </p:nvPr>
        </p:nvSpPr>
        <p:spPr>
          <a:xfrm>
            <a:off x="436740" y="2103035"/>
            <a:ext cx="6466980" cy="3718925"/>
          </a:xfrm>
        </p:spPr>
        <p:txBody>
          <a:bodyPr/>
          <a:lstStyle/>
          <a:p>
            <a:pPr marL="342900" indent="-342900">
              <a:buFont typeface="Wingdings" panose="05000000000000000000" pitchFamily="2" charset="2"/>
              <a:buChar char="§"/>
            </a:pPr>
            <a:r>
              <a:rPr lang="en-US" dirty="0"/>
              <a:t>Both are extremely popular parallel processors, but with different degrees of parallelism</a:t>
            </a:r>
          </a:p>
          <a:p>
            <a:pPr marL="342900" indent="-342900">
              <a:buFont typeface="Wingdings" panose="05000000000000000000" pitchFamily="2" charset="2"/>
              <a:buChar char="§"/>
            </a:pPr>
            <a:r>
              <a:rPr lang="en-US" dirty="0"/>
              <a:t>CPUs generally have a small number of very fast physical cores</a:t>
            </a:r>
          </a:p>
          <a:p>
            <a:pPr marL="342900" indent="-342900">
              <a:buFont typeface="Wingdings" panose="05000000000000000000" pitchFamily="2" charset="2"/>
              <a:buChar char="§"/>
            </a:pPr>
            <a:r>
              <a:rPr lang="en-US" dirty="0"/>
              <a:t>GPUs have thousands of simple cores able to achieve high performance in aggregate</a:t>
            </a:r>
          </a:p>
          <a:p>
            <a:pPr marL="342900" indent="-342900">
              <a:buFont typeface="Wingdings" panose="05000000000000000000" pitchFamily="2" charset="2"/>
              <a:buChar char="§"/>
            </a:pPr>
            <a:r>
              <a:rPr lang="en-US" dirty="0"/>
              <a:t>Both require parallelism to be fully utilized, but GPUs require much more</a:t>
            </a:r>
          </a:p>
        </p:txBody>
      </p:sp>
    </p:spTree>
    <p:extLst>
      <p:ext uri="{BB962C8B-B14F-4D97-AF65-F5344CB8AC3E}">
        <p14:creationId xmlns:p14="http://schemas.microsoft.com/office/powerpoint/2010/main" val="8940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a:t>In this module we discussed…</a:t>
            </a:r>
            <a:endParaRPr lang="en-US" dirty="0"/>
          </a:p>
        </p:txBody>
      </p:sp>
      <p:sp>
        <p:nvSpPr>
          <p:cNvPr id="3" name="Content Placeholder 2"/>
          <p:cNvSpPr>
            <a:spLocks noGrp="1"/>
          </p:cNvSpPr>
          <p:nvPr>
            <p:ph idx="1"/>
          </p:nvPr>
        </p:nvSpPr>
        <p:spPr>
          <a:xfrm>
            <a:off x="436740" y="1778961"/>
            <a:ext cx="9948672" cy="4043000"/>
          </a:xfrm>
        </p:spPr>
        <p:txBody>
          <a:bodyPr/>
          <a:lstStyle/>
          <a:p>
            <a:r>
              <a:rPr lang="en-US" dirty="0"/>
              <a:t>The fundamental differences between CPUs and GPUs</a:t>
            </a:r>
          </a:p>
          <a:p>
            <a:r>
              <a:rPr lang="en-US" dirty="0"/>
              <a:t>Assisting the compiler by providing information about array sizes for data management</a:t>
            </a:r>
          </a:p>
          <a:p>
            <a:r>
              <a:rPr lang="en-US" dirty="0"/>
              <a:t>Managed memory</a:t>
            </a:r>
          </a:p>
        </p:txBody>
      </p:sp>
    </p:spTree>
    <p:extLst>
      <p:ext uri="{BB962C8B-B14F-4D97-AF65-F5344CB8AC3E}">
        <p14:creationId xmlns:p14="http://schemas.microsoft.com/office/powerpoint/2010/main" val="24226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2F39E5-3CC3-492B-A7BA-B8F53BC159FE}"/>
              </a:ext>
            </a:extLst>
          </p:cNvPr>
          <p:cNvPicPr>
            <a:picLocks noChangeAspect="1"/>
          </p:cNvPicPr>
          <p:nvPr/>
        </p:nvPicPr>
        <p:blipFill>
          <a:blip r:embed="rId3"/>
          <a:stretch>
            <a:fillRect/>
          </a:stretch>
        </p:blipFill>
        <p:spPr>
          <a:xfrm>
            <a:off x="1615381" y="2328876"/>
            <a:ext cx="4455219" cy="250166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C24807A0-4A13-45C8-8AF0-0E718425FD92}"/>
              </a:ext>
            </a:extLst>
          </p:cNvPr>
          <p:cNvSpPr>
            <a:spLocks noGrp="1"/>
          </p:cNvSpPr>
          <p:nvPr>
            <p:ph type="title"/>
          </p:nvPr>
        </p:nvSpPr>
        <p:spPr>
          <a:xfrm>
            <a:off x="2314751" y="267169"/>
            <a:ext cx="6343298" cy="590931"/>
          </a:xfrm>
        </p:spPr>
        <p:txBody>
          <a:bodyPr/>
          <a:lstStyle/>
          <a:p>
            <a:r>
              <a:rPr lang="en-US" dirty="0"/>
              <a:t>Additional resources</a:t>
            </a:r>
          </a:p>
        </p:txBody>
      </p:sp>
      <p:sp>
        <p:nvSpPr>
          <p:cNvPr id="4" name="Text Placeholder 3">
            <a:extLst>
              <a:ext uri="{FF2B5EF4-FFF2-40B4-BE49-F238E27FC236}">
                <a16:creationId xmlns:a16="http://schemas.microsoft.com/office/drawing/2014/main" id="{B62B59BD-19E8-4A88-A773-173B95139DD6}"/>
              </a:ext>
            </a:extLst>
          </p:cNvPr>
          <p:cNvSpPr>
            <a:spLocks noGrp="1"/>
          </p:cNvSpPr>
          <p:nvPr>
            <p:ph type="body" sz="quarter" idx="10"/>
          </p:nvPr>
        </p:nvSpPr>
        <p:spPr>
          <a:xfrm>
            <a:off x="1490886" y="833365"/>
            <a:ext cx="7991028" cy="525463"/>
          </a:xfrm>
        </p:spPr>
        <p:txBody>
          <a:bodyPr/>
          <a:lstStyle/>
          <a:p>
            <a:r>
              <a:rPr lang="en-US" dirty="0"/>
              <a:t>YouTube OpenACC Introduction Series by Michael Wolfe</a:t>
            </a:r>
          </a:p>
        </p:txBody>
      </p:sp>
      <p:sp>
        <p:nvSpPr>
          <p:cNvPr id="7" name="TextBox 6">
            <a:extLst>
              <a:ext uri="{FF2B5EF4-FFF2-40B4-BE49-F238E27FC236}">
                <a16:creationId xmlns:a16="http://schemas.microsoft.com/office/drawing/2014/main" id="{9D64CE13-4660-4CE7-B56E-A20C15BE3964}"/>
              </a:ext>
            </a:extLst>
          </p:cNvPr>
          <p:cNvSpPr txBox="1"/>
          <p:nvPr/>
        </p:nvSpPr>
        <p:spPr>
          <a:xfrm>
            <a:off x="2599019" y="1364477"/>
            <a:ext cx="6391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hlinkClick r:id="rId4"/>
              </a:rPr>
              <a:t>Introduction to Parallel Programming with OpenACC – Part 3</a:t>
            </a:r>
            <a:endParaRPr lang="en-US" dirty="0">
              <a:solidFill>
                <a:schemeClr val="bg1"/>
              </a:solidFill>
            </a:endParaRPr>
          </a:p>
        </p:txBody>
      </p:sp>
      <p:sp>
        <p:nvSpPr>
          <p:cNvPr id="8" name="TextBox 7">
            <a:extLst>
              <a:ext uri="{FF2B5EF4-FFF2-40B4-BE49-F238E27FC236}">
                <a16:creationId xmlns:a16="http://schemas.microsoft.com/office/drawing/2014/main" id="{4D897CEF-274F-4742-A78D-7A84AC72783A}"/>
              </a:ext>
            </a:extLst>
          </p:cNvPr>
          <p:cNvSpPr txBox="1"/>
          <p:nvPr/>
        </p:nvSpPr>
        <p:spPr>
          <a:xfrm>
            <a:off x="2599019" y="1762875"/>
            <a:ext cx="6391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hlinkClick r:id="rId5"/>
              </a:rPr>
              <a:t>Introduction to Parallel Programming with OpenACC – Part 4</a:t>
            </a:r>
            <a:endParaRPr lang="en-US" dirty="0">
              <a:solidFill>
                <a:schemeClr val="bg1"/>
              </a:solidFill>
            </a:endParaRPr>
          </a:p>
        </p:txBody>
      </p:sp>
      <p:sp>
        <p:nvSpPr>
          <p:cNvPr id="3" name="TextBox 2">
            <a:extLst>
              <a:ext uri="{FF2B5EF4-FFF2-40B4-BE49-F238E27FC236}">
                <a16:creationId xmlns:a16="http://schemas.microsoft.com/office/drawing/2014/main" id="{B01A572B-A036-42FE-9BA9-16639169C683}"/>
              </a:ext>
            </a:extLst>
          </p:cNvPr>
          <p:cNvSpPr txBox="1"/>
          <p:nvPr/>
        </p:nvSpPr>
        <p:spPr>
          <a:xfrm>
            <a:off x="3395123" y="5576224"/>
            <a:ext cx="418255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hlinkClick r:id="rId6"/>
              </a:rPr>
              <a:t>Follow along by downloading the code here!</a:t>
            </a:r>
            <a:endParaRPr lang="en-US" sz="1600" dirty="0">
              <a:solidFill>
                <a:schemeClr val="bg1"/>
              </a:solidFill>
            </a:endParaRPr>
          </a:p>
        </p:txBody>
      </p:sp>
      <p:pic>
        <p:nvPicPr>
          <p:cNvPr id="12" name="Picture 11">
            <a:extLst>
              <a:ext uri="{FF2B5EF4-FFF2-40B4-BE49-F238E27FC236}">
                <a16:creationId xmlns:a16="http://schemas.microsoft.com/office/drawing/2014/main" id="{35E1CA40-D5F3-47C3-ACDA-F73CF1C8B1DC}"/>
              </a:ext>
            </a:extLst>
          </p:cNvPr>
          <p:cNvPicPr>
            <a:picLocks noChangeAspect="1"/>
          </p:cNvPicPr>
          <p:nvPr/>
        </p:nvPicPr>
        <p:blipFill>
          <a:blip r:embed="rId7"/>
          <a:stretch>
            <a:fillRect/>
          </a:stretch>
        </p:blipFill>
        <p:spPr>
          <a:xfrm>
            <a:off x="5583191" y="2451788"/>
            <a:ext cx="4374738" cy="2603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Left Arrow 295">
            <a:extLst>
              <a:ext uri="{FF2B5EF4-FFF2-40B4-BE49-F238E27FC236}">
                <a16:creationId xmlns:a16="http://schemas.microsoft.com/office/drawing/2014/main" id="{4C1A3ADA-06AE-444E-A3DB-0E4C594BD713}"/>
              </a:ext>
            </a:extLst>
          </p:cNvPr>
          <p:cNvSpPr/>
          <p:nvPr/>
        </p:nvSpPr>
        <p:spPr>
          <a:xfrm>
            <a:off x="2033133" y="3197156"/>
            <a:ext cx="2560320" cy="211667"/>
          </a:xfrm>
          <a:prstGeom prst="leftArrow">
            <a:avLst>
              <a:gd name="adj1" fmla="val 50000"/>
              <a:gd name="adj2" fmla="val 67949"/>
            </a:avLst>
          </a:prstGeom>
          <a:gradFill>
            <a:gsLst>
              <a:gs pos="7000">
                <a:schemeClr val="tx2"/>
              </a:gs>
              <a:gs pos="10000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A14A05-A7FA-4D48-8E96-387AC2E8F482}"/>
              </a:ext>
            </a:extLst>
          </p:cNvPr>
          <p:cNvSpPr>
            <a:spLocks noGrp="1"/>
          </p:cNvSpPr>
          <p:nvPr>
            <p:ph type="title"/>
          </p:nvPr>
        </p:nvSpPr>
        <p:spPr>
          <a:xfrm>
            <a:off x="476791" y="661226"/>
            <a:ext cx="9976104" cy="590931"/>
          </a:xfrm>
        </p:spPr>
        <p:txBody>
          <a:bodyPr/>
          <a:lstStyle/>
          <a:p>
            <a:r>
              <a:rPr lang="en-US" dirty="0"/>
              <a:t>CPU + GPU Workflow</a:t>
            </a:r>
          </a:p>
        </p:txBody>
      </p:sp>
      <p:sp>
        <p:nvSpPr>
          <p:cNvPr id="7" name="TextBox 6">
            <a:extLst>
              <a:ext uri="{FF2B5EF4-FFF2-40B4-BE49-F238E27FC236}">
                <a16:creationId xmlns:a16="http://schemas.microsoft.com/office/drawing/2014/main" id="{71D2523E-6392-4D99-9E9F-811EAE9C534E}"/>
              </a:ext>
            </a:extLst>
          </p:cNvPr>
          <p:cNvSpPr txBox="1"/>
          <p:nvPr/>
        </p:nvSpPr>
        <p:spPr>
          <a:xfrm>
            <a:off x="4413735" y="1545234"/>
            <a:ext cx="2215671" cy="400110"/>
          </a:xfrm>
          <a:prstGeom prst="rect">
            <a:avLst/>
          </a:prstGeom>
          <a:noFill/>
        </p:spPr>
        <p:txBody>
          <a:bodyPr wrap="none" rtlCol="0">
            <a:spAutoFit/>
          </a:bodyPr>
          <a:lstStyle/>
          <a:p>
            <a:pPr algn="ctr"/>
            <a:r>
              <a:rPr lang="en-US" sz="2000" b="1" dirty="0">
                <a:latin typeface="Trebuchet MS" pitchFamily="34" charset="0"/>
              </a:rPr>
              <a:t>Application Code</a:t>
            </a:r>
          </a:p>
        </p:txBody>
      </p:sp>
      <p:sp>
        <p:nvSpPr>
          <p:cNvPr id="314" name="AutoShape 14">
            <a:extLst>
              <a:ext uri="{FF2B5EF4-FFF2-40B4-BE49-F238E27FC236}">
                <a16:creationId xmlns:a16="http://schemas.microsoft.com/office/drawing/2014/main" id="{D460DCF4-EE92-47D3-8723-4F929E3064A2}"/>
              </a:ext>
            </a:extLst>
          </p:cNvPr>
          <p:cNvSpPr>
            <a:spLocks noChangeArrowheads="1"/>
          </p:cNvSpPr>
          <p:nvPr/>
        </p:nvSpPr>
        <p:spPr bwMode="auto">
          <a:xfrm>
            <a:off x="4534729" y="2020272"/>
            <a:ext cx="1973680" cy="3331597"/>
          </a:xfrm>
          <a:prstGeom prst="roundRect">
            <a:avLst>
              <a:gd name="adj" fmla="val 5701"/>
            </a:avLst>
          </a:prstGeom>
          <a:gradFill flip="none" rotWithShape="1">
            <a:gsLst>
              <a:gs pos="0">
                <a:schemeClr val="bg1">
                  <a:lumMod val="50000"/>
                  <a:lumOff val="50000"/>
                  <a:alpha val="24000"/>
                </a:schemeClr>
              </a:gs>
              <a:gs pos="100000">
                <a:schemeClr val="bg1">
                  <a:lumMod val="75000"/>
                  <a:lumOff val="25000"/>
                  <a:alpha val="14000"/>
                </a:schemeClr>
              </a:gs>
            </a:gsLst>
            <a:lin ang="16200000" scaled="1"/>
            <a:tileRect/>
          </a:gradFill>
          <a:ln w="9525" algn="ctr">
            <a:gradFill>
              <a:gsLst>
                <a:gs pos="0">
                  <a:schemeClr val="bg2">
                    <a:alpha val="56000"/>
                  </a:schemeClr>
                </a:gs>
                <a:gs pos="100000">
                  <a:schemeClr val="bg2">
                    <a:alpha val="14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315" name="TextBox 314">
            <a:extLst>
              <a:ext uri="{FF2B5EF4-FFF2-40B4-BE49-F238E27FC236}">
                <a16:creationId xmlns:a16="http://schemas.microsoft.com/office/drawing/2014/main" id="{257B2025-C292-4E70-8618-0B85D0A1BCE4}"/>
              </a:ext>
            </a:extLst>
          </p:cNvPr>
          <p:cNvSpPr txBox="1"/>
          <p:nvPr/>
        </p:nvSpPr>
        <p:spPr>
          <a:xfrm>
            <a:off x="4413735" y="1545234"/>
            <a:ext cx="2215671" cy="400110"/>
          </a:xfrm>
          <a:prstGeom prst="rect">
            <a:avLst/>
          </a:prstGeom>
          <a:noFill/>
        </p:spPr>
        <p:txBody>
          <a:bodyPr wrap="none" rtlCol="0">
            <a:spAutoFit/>
          </a:bodyPr>
          <a:lstStyle/>
          <a:p>
            <a:pPr algn="ctr"/>
            <a:r>
              <a:rPr lang="en-US" sz="2000" b="1" dirty="0">
                <a:solidFill>
                  <a:schemeClr val="bg1"/>
                </a:solidFill>
                <a:latin typeface="Trebuchet MS" pitchFamily="34" charset="0"/>
              </a:rPr>
              <a:t>Application Code</a:t>
            </a:r>
          </a:p>
        </p:txBody>
      </p:sp>
      <p:grpSp>
        <p:nvGrpSpPr>
          <p:cNvPr id="316" name="Group 1306">
            <a:extLst>
              <a:ext uri="{FF2B5EF4-FFF2-40B4-BE49-F238E27FC236}">
                <a16:creationId xmlns:a16="http://schemas.microsoft.com/office/drawing/2014/main" id="{BAB699FD-E8D9-409B-B70C-4D9A5AFA711F}"/>
              </a:ext>
            </a:extLst>
          </p:cNvPr>
          <p:cNvGrpSpPr>
            <a:grpSpLocks/>
          </p:cNvGrpSpPr>
          <p:nvPr/>
        </p:nvGrpSpPr>
        <p:grpSpPr bwMode="auto">
          <a:xfrm>
            <a:off x="319586" y="2821231"/>
            <a:ext cx="1388957" cy="1285730"/>
            <a:chOff x="588497" y="1591580"/>
            <a:chExt cx="2208463" cy="2349804"/>
          </a:xfrm>
          <a:effectLst/>
        </p:grpSpPr>
        <p:pic>
          <p:nvPicPr>
            <p:cNvPr id="317" name="Picture 627" descr="Thinner_block_chip.png">
              <a:extLst>
                <a:ext uri="{FF2B5EF4-FFF2-40B4-BE49-F238E27FC236}">
                  <a16:creationId xmlns:a16="http://schemas.microsoft.com/office/drawing/2014/main" id="{B721537F-FDE8-42EB-B0E7-5BCF697CBC3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8497" y="1591580"/>
              <a:ext cx="2208463" cy="2349804"/>
            </a:xfrm>
            <a:prstGeom prst="rect">
              <a:avLst/>
            </a:prstGeom>
            <a:ln>
              <a:noFill/>
            </a:ln>
            <a:effectLst>
              <a:outerShdw blurRad="292100" dist="139700" dir="2700000" algn="tl" rotWithShape="0">
                <a:srgbClr val="333333">
                  <a:alpha val="65000"/>
                </a:srgbClr>
              </a:outerShdw>
            </a:effectLst>
          </p:spPr>
        </p:pic>
        <p:grpSp>
          <p:nvGrpSpPr>
            <p:cNvPr id="318" name="Group 1305">
              <a:extLst>
                <a:ext uri="{FF2B5EF4-FFF2-40B4-BE49-F238E27FC236}">
                  <a16:creationId xmlns:a16="http://schemas.microsoft.com/office/drawing/2014/main" id="{EA0A867D-C65F-44D1-B00C-CB0CB35DE5D1}"/>
                </a:ext>
              </a:extLst>
            </p:cNvPr>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319" name="Group 1043">
                <a:extLst>
                  <a:ext uri="{FF2B5EF4-FFF2-40B4-BE49-F238E27FC236}">
                    <a16:creationId xmlns:a16="http://schemas.microsoft.com/office/drawing/2014/main" id="{580289A0-CB7E-4DA7-B25A-C99A7B7F614D}"/>
                  </a:ext>
                </a:extLst>
              </p:cNvPr>
              <p:cNvGrpSpPr/>
              <p:nvPr/>
            </p:nvGrpSpPr>
            <p:grpSpPr>
              <a:xfrm>
                <a:off x="707286" y="1693789"/>
                <a:ext cx="939689" cy="103689"/>
                <a:chOff x="703378" y="1693789"/>
                <a:chExt cx="939689" cy="103689"/>
              </a:xfrm>
              <a:grpFill/>
            </p:grpSpPr>
            <p:sp>
              <p:nvSpPr>
                <p:cNvPr id="581" name="Rounded Rectangle 270">
                  <a:extLst>
                    <a:ext uri="{FF2B5EF4-FFF2-40B4-BE49-F238E27FC236}">
                      <a16:creationId xmlns:a16="http://schemas.microsoft.com/office/drawing/2014/main" id="{A35A02E7-C97D-4651-91FD-2B4D71DD1501}"/>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2" name="Rounded Rectangle 271">
                  <a:extLst>
                    <a:ext uri="{FF2B5EF4-FFF2-40B4-BE49-F238E27FC236}">
                      <a16:creationId xmlns:a16="http://schemas.microsoft.com/office/drawing/2014/main" id="{4BA61786-2F0A-4CC5-BB92-29648A6A1644}"/>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3" name="Rounded Rectangle 272">
                  <a:extLst>
                    <a:ext uri="{FF2B5EF4-FFF2-40B4-BE49-F238E27FC236}">
                      <a16:creationId xmlns:a16="http://schemas.microsoft.com/office/drawing/2014/main" id="{38D76B5D-39D2-4978-8492-C2B355D2D364}"/>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4" name="Rounded Rectangle 273">
                  <a:extLst>
                    <a:ext uri="{FF2B5EF4-FFF2-40B4-BE49-F238E27FC236}">
                      <a16:creationId xmlns:a16="http://schemas.microsoft.com/office/drawing/2014/main" id="{294A70FF-9F5F-43BD-8264-8AB0A0C529B5}"/>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5" name="Rounded Rectangle 274">
                  <a:extLst>
                    <a:ext uri="{FF2B5EF4-FFF2-40B4-BE49-F238E27FC236}">
                      <a16:creationId xmlns:a16="http://schemas.microsoft.com/office/drawing/2014/main" id="{FC0073E6-599B-4D47-95ED-ADE93311108C}"/>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6" name="Rounded Rectangle 275">
                  <a:extLst>
                    <a:ext uri="{FF2B5EF4-FFF2-40B4-BE49-F238E27FC236}">
                      <a16:creationId xmlns:a16="http://schemas.microsoft.com/office/drawing/2014/main" id="{12795B98-A651-4820-AA78-658337347590}"/>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7" name="Rounded Rectangle 276">
                  <a:extLst>
                    <a:ext uri="{FF2B5EF4-FFF2-40B4-BE49-F238E27FC236}">
                      <a16:creationId xmlns:a16="http://schemas.microsoft.com/office/drawing/2014/main" id="{7E27C3DB-5549-4BEE-9126-F72D29F617F3}"/>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8" name="Rounded Rectangle 277">
                  <a:extLst>
                    <a:ext uri="{FF2B5EF4-FFF2-40B4-BE49-F238E27FC236}">
                      <a16:creationId xmlns:a16="http://schemas.microsoft.com/office/drawing/2014/main" id="{20851925-16DC-47AE-BCA1-AB6C22513971}"/>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0" name="Group 1044">
                <a:extLst>
                  <a:ext uri="{FF2B5EF4-FFF2-40B4-BE49-F238E27FC236}">
                    <a16:creationId xmlns:a16="http://schemas.microsoft.com/office/drawing/2014/main" id="{E2F2715D-B667-47D3-9B17-9C8061174833}"/>
                  </a:ext>
                </a:extLst>
              </p:cNvPr>
              <p:cNvGrpSpPr/>
              <p:nvPr/>
            </p:nvGrpSpPr>
            <p:grpSpPr>
              <a:xfrm>
                <a:off x="707286" y="1838820"/>
                <a:ext cx="939689" cy="103689"/>
                <a:chOff x="703378" y="1693789"/>
                <a:chExt cx="939689" cy="103689"/>
              </a:xfrm>
              <a:grpFill/>
            </p:grpSpPr>
            <p:sp>
              <p:nvSpPr>
                <p:cNvPr id="573" name="Rounded Rectangle 262">
                  <a:extLst>
                    <a:ext uri="{FF2B5EF4-FFF2-40B4-BE49-F238E27FC236}">
                      <a16:creationId xmlns:a16="http://schemas.microsoft.com/office/drawing/2014/main" id="{3DE325D1-46BC-46D8-9881-74384363AE43}"/>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4" name="Rounded Rectangle 263">
                  <a:extLst>
                    <a:ext uri="{FF2B5EF4-FFF2-40B4-BE49-F238E27FC236}">
                      <a16:creationId xmlns:a16="http://schemas.microsoft.com/office/drawing/2014/main" id="{9BC21030-8A71-433B-8881-6863A4AF3DE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5" name="Rounded Rectangle 264">
                  <a:extLst>
                    <a:ext uri="{FF2B5EF4-FFF2-40B4-BE49-F238E27FC236}">
                      <a16:creationId xmlns:a16="http://schemas.microsoft.com/office/drawing/2014/main" id="{5EFE1E28-E79F-4D2A-8FD6-ED93CD268AE4}"/>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6" name="Rounded Rectangle 265">
                  <a:extLst>
                    <a:ext uri="{FF2B5EF4-FFF2-40B4-BE49-F238E27FC236}">
                      <a16:creationId xmlns:a16="http://schemas.microsoft.com/office/drawing/2014/main" id="{845142C1-A21C-4525-8DD6-EF93DE3D1590}"/>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7" name="Rounded Rectangle 266">
                  <a:extLst>
                    <a:ext uri="{FF2B5EF4-FFF2-40B4-BE49-F238E27FC236}">
                      <a16:creationId xmlns:a16="http://schemas.microsoft.com/office/drawing/2014/main" id="{ACCCC4D8-230C-49B5-AEEA-A9737BB4A8E1}"/>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8" name="Rounded Rectangle 267">
                  <a:extLst>
                    <a:ext uri="{FF2B5EF4-FFF2-40B4-BE49-F238E27FC236}">
                      <a16:creationId xmlns:a16="http://schemas.microsoft.com/office/drawing/2014/main" id="{79D4D8B7-547D-4194-AC45-7E7EE5C92418}"/>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9" name="Rounded Rectangle 268">
                  <a:extLst>
                    <a:ext uri="{FF2B5EF4-FFF2-40B4-BE49-F238E27FC236}">
                      <a16:creationId xmlns:a16="http://schemas.microsoft.com/office/drawing/2014/main" id="{42C5A953-B36E-4F05-92D6-9E5198D86633}"/>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80" name="Rounded Rectangle 269">
                  <a:extLst>
                    <a:ext uri="{FF2B5EF4-FFF2-40B4-BE49-F238E27FC236}">
                      <a16:creationId xmlns:a16="http://schemas.microsoft.com/office/drawing/2014/main" id="{41323C66-AD2E-4958-B416-9F6893145F39}"/>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1" name="Group 1053">
                <a:extLst>
                  <a:ext uri="{FF2B5EF4-FFF2-40B4-BE49-F238E27FC236}">
                    <a16:creationId xmlns:a16="http://schemas.microsoft.com/office/drawing/2014/main" id="{2A60BFBC-FD69-4AFB-A2F0-181978E26FA8}"/>
                  </a:ext>
                </a:extLst>
              </p:cNvPr>
              <p:cNvGrpSpPr/>
              <p:nvPr/>
            </p:nvGrpSpPr>
            <p:grpSpPr>
              <a:xfrm>
                <a:off x="707286" y="1983851"/>
                <a:ext cx="939689" cy="103689"/>
                <a:chOff x="703378" y="1693789"/>
                <a:chExt cx="939689" cy="103689"/>
              </a:xfrm>
              <a:grpFill/>
            </p:grpSpPr>
            <p:sp>
              <p:nvSpPr>
                <p:cNvPr id="565" name="Rounded Rectangle 254">
                  <a:extLst>
                    <a:ext uri="{FF2B5EF4-FFF2-40B4-BE49-F238E27FC236}">
                      <a16:creationId xmlns:a16="http://schemas.microsoft.com/office/drawing/2014/main" id="{3BC2DB70-3C9B-4E3E-B7B9-2C8AB5B1FECB}"/>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6" name="Rounded Rectangle 255">
                  <a:extLst>
                    <a:ext uri="{FF2B5EF4-FFF2-40B4-BE49-F238E27FC236}">
                      <a16:creationId xmlns:a16="http://schemas.microsoft.com/office/drawing/2014/main" id="{8EB30AED-29E2-4C2C-84E0-7C61BF6840EA}"/>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7" name="Rounded Rectangle 256">
                  <a:extLst>
                    <a:ext uri="{FF2B5EF4-FFF2-40B4-BE49-F238E27FC236}">
                      <a16:creationId xmlns:a16="http://schemas.microsoft.com/office/drawing/2014/main" id="{1BA74341-26EF-44F6-83C8-2B2B70A8564D}"/>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8" name="Rounded Rectangle 257">
                  <a:extLst>
                    <a:ext uri="{FF2B5EF4-FFF2-40B4-BE49-F238E27FC236}">
                      <a16:creationId xmlns:a16="http://schemas.microsoft.com/office/drawing/2014/main" id="{E564FC8B-7BF1-4763-BEEB-340AA3DB9AB3}"/>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9" name="Rounded Rectangle 258">
                  <a:extLst>
                    <a:ext uri="{FF2B5EF4-FFF2-40B4-BE49-F238E27FC236}">
                      <a16:creationId xmlns:a16="http://schemas.microsoft.com/office/drawing/2014/main" id="{2766E851-1A64-4C30-8241-5192A16195E0}"/>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0" name="Rounded Rectangle 259">
                  <a:extLst>
                    <a:ext uri="{FF2B5EF4-FFF2-40B4-BE49-F238E27FC236}">
                      <a16:creationId xmlns:a16="http://schemas.microsoft.com/office/drawing/2014/main" id="{D8F821A3-FF84-4B50-8F4C-E1AA4A2C6139}"/>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1" name="Rounded Rectangle 260">
                  <a:extLst>
                    <a:ext uri="{FF2B5EF4-FFF2-40B4-BE49-F238E27FC236}">
                      <a16:creationId xmlns:a16="http://schemas.microsoft.com/office/drawing/2014/main" id="{817A092B-037A-477D-886A-5265AE8A7E30}"/>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72" name="Rounded Rectangle 261">
                  <a:extLst>
                    <a:ext uri="{FF2B5EF4-FFF2-40B4-BE49-F238E27FC236}">
                      <a16:creationId xmlns:a16="http://schemas.microsoft.com/office/drawing/2014/main" id="{14FA4189-D48B-426B-9E1C-9580A081EB8A}"/>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2" name="Group 1062">
                <a:extLst>
                  <a:ext uri="{FF2B5EF4-FFF2-40B4-BE49-F238E27FC236}">
                    <a16:creationId xmlns:a16="http://schemas.microsoft.com/office/drawing/2014/main" id="{165FE207-B17A-41F1-A363-F712ACFC62C3}"/>
                  </a:ext>
                </a:extLst>
              </p:cNvPr>
              <p:cNvGrpSpPr/>
              <p:nvPr/>
            </p:nvGrpSpPr>
            <p:grpSpPr>
              <a:xfrm>
                <a:off x="707286" y="2128882"/>
                <a:ext cx="939689" cy="103689"/>
                <a:chOff x="703378" y="1693789"/>
                <a:chExt cx="939689" cy="103689"/>
              </a:xfrm>
              <a:grpFill/>
            </p:grpSpPr>
            <p:sp>
              <p:nvSpPr>
                <p:cNvPr id="557" name="Rounded Rectangle 246">
                  <a:extLst>
                    <a:ext uri="{FF2B5EF4-FFF2-40B4-BE49-F238E27FC236}">
                      <a16:creationId xmlns:a16="http://schemas.microsoft.com/office/drawing/2014/main" id="{E0781F83-2657-419B-BD66-A065568EE3D4}"/>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8" name="Rounded Rectangle 247">
                  <a:extLst>
                    <a:ext uri="{FF2B5EF4-FFF2-40B4-BE49-F238E27FC236}">
                      <a16:creationId xmlns:a16="http://schemas.microsoft.com/office/drawing/2014/main" id="{8457C316-A1CF-4F71-8E3C-C2CF607745AC}"/>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9" name="Rounded Rectangle 248">
                  <a:extLst>
                    <a:ext uri="{FF2B5EF4-FFF2-40B4-BE49-F238E27FC236}">
                      <a16:creationId xmlns:a16="http://schemas.microsoft.com/office/drawing/2014/main" id="{79D4582D-8112-4EDF-B867-7FB0A05FBDCA}"/>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0" name="Rounded Rectangle 249">
                  <a:extLst>
                    <a:ext uri="{FF2B5EF4-FFF2-40B4-BE49-F238E27FC236}">
                      <a16:creationId xmlns:a16="http://schemas.microsoft.com/office/drawing/2014/main" id="{71D255C4-34FF-419E-A3F6-B28BB4367247}"/>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1" name="Rounded Rectangle 250">
                  <a:extLst>
                    <a:ext uri="{FF2B5EF4-FFF2-40B4-BE49-F238E27FC236}">
                      <a16:creationId xmlns:a16="http://schemas.microsoft.com/office/drawing/2014/main" id="{BDEE6C42-E0D7-4E4C-9207-54E807D03DD4}"/>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2" name="Rounded Rectangle 251">
                  <a:extLst>
                    <a:ext uri="{FF2B5EF4-FFF2-40B4-BE49-F238E27FC236}">
                      <a16:creationId xmlns:a16="http://schemas.microsoft.com/office/drawing/2014/main" id="{F20C8080-9F06-4231-A386-B103E028E4DD}"/>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3" name="Rounded Rectangle 252">
                  <a:extLst>
                    <a:ext uri="{FF2B5EF4-FFF2-40B4-BE49-F238E27FC236}">
                      <a16:creationId xmlns:a16="http://schemas.microsoft.com/office/drawing/2014/main" id="{C65F7F43-A911-4B5D-B597-0240456017E8}"/>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64" name="Rounded Rectangle 253">
                  <a:extLst>
                    <a:ext uri="{FF2B5EF4-FFF2-40B4-BE49-F238E27FC236}">
                      <a16:creationId xmlns:a16="http://schemas.microsoft.com/office/drawing/2014/main" id="{630EED7C-0647-4E25-8BA8-71EDF07DE344}"/>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3" name="Group 1071">
                <a:extLst>
                  <a:ext uri="{FF2B5EF4-FFF2-40B4-BE49-F238E27FC236}">
                    <a16:creationId xmlns:a16="http://schemas.microsoft.com/office/drawing/2014/main" id="{81AE74B3-CC09-449A-B4C5-95FC755313FB}"/>
                  </a:ext>
                </a:extLst>
              </p:cNvPr>
              <p:cNvGrpSpPr/>
              <p:nvPr/>
            </p:nvGrpSpPr>
            <p:grpSpPr>
              <a:xfrm>
                <a:off x="707286" y="2273913"/>
                <a:ext cx="939689" cy="103689"/>
                <a:chOff x="703378" y="1693789"/>
                <a:chExt cx="939689" cy="103689"/>
              </a:xfrm>
              <a:grpFill/>
            </p:grpSpPr>
            <p:sp>
              <p:nvSpPr>
                <p:cNvPr id="549" name="Rounded Rectangle 238">
                  <a:extLst>
                    <a:ext uri="{FF2B5EF4-FFF2-40B4-BE49-F238E27FC236}">
                      <a16:creationId xmlns:a16="http://schemas.microsoft.com/office/drawing/2014/main" id="{5867E2AF-9120-434F-8542-91BDBDC8332D}"/>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0" name="Rounded Rectangle 239">
                  <a:extLst>
                    <a:ext uri="{FF2B5EF4-FFF2-40B4-BE49-F238E27FC236}">
                      <a16:creationId xmlns:a16="http://schemas.microsoft.com/office/drawing/2014/main" id="{77D8BFF7-9C8A-4D07-8F70-D810EF2DA301}"/>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1" name="Rounded Rectangle 240">
                  <a:extLst>
                    <a:ext uri="{FF2B5EF4-FFF2-40B4-BE49-F238E27FC236}">
                      <a16:creationId xmlns:a16="http://schemas.microsoft.com/office/drawing/2014/main" id="{EBE39ED9-A267-4C91-AB94-9A1CF21DA944}"/>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2" name="Rounded Rectangle 241">
                  <a:extLst>
                    <a:ext uri="{FF2B5EF4-FFF2-40B4-BE49-F238E27FC236}">
                      <a16:creationId xmlns:a16="http://schemas.microsoft.com/office/drawing/2014/main" id="{D91E519F-3E9F-4D77-9E2C-636D5620B2B3}"/>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3" name="Rounded Rectangle 242">
                  <a:extLst>
                    <a:ext uri="{FF2B5EF4-FFF2-40B4-BE49-F238E27FC236}">
                      <a16:creationId xmlns:a16="http://schemas.microsoft.com/office/drawing/2014/main" id="{451CFFEF-8744-4907-A844-FA5DF08D27A2}"/>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4" name="Rounded Rectangle 243">
                  <a:extLst>
                    <a:ext uri="{FF2B5EF4-FFF2-40B4-BE49-F238E27FC236}">
                      <a16:creationId xmlns:a16="http://schemas.microsoft.com/office/drawing/2014/main" id="{AA373278-FF0D-4476-90AD-5D71097EF08E}"/>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5" name="Rounded Rectangle 244">
                  <a:extLst>
                    <a:ext uri="{FF2B5EF4-FFF2-40B4-BE49-F238E27FC236}">
                      <a16:creationId xmlns:a16="http://schemas.microsoft.com/office/drawing/2014/main" id="{701484C4-153C-4658-82D4-0320081241C3}"/>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56" name="Rounded Rectangle 245">
                  <a:extLst>
                    <a:ext uri="{FF2B5EF4-FFF2-40B4-BE49-F238E27FC236}">
                      <a16:creationId xmlns:a16="http://schemas.microsoft.com/office/drawing/2014/main" id="{6FC4E134-ED69-4F9B-9EFB-49C39F7EFAD3}"/>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4" name="Group 1080">
                <a:extLst>
                  <a:ext uri="{FF2B5EF4-FFF2-40B4-BE49-F238E27FC236}">
                    <a16:creationId xmlns:a16="http://schemas.microsoft.com/office/drawing/2014/main" id="{9EA5F40F-E6DF-4185-8372-FC6C58BF3B88}"/>
                  </a:ext>
                </a:extLst>
              </p:cNvPr>
              <p:cNvGrpSpPr/>
              <p:nvPr/>
            </p:nvGrpSpPr>
            <p:grpSpPr>
              <a:xfrm>
                <a:off x="707286" y="2418944"/>
                <a:ext cx="939689" cy="103689"/>
                <a:chOff x="703378" y="1693789"/>
                <a:chExt cx="939689" cy="103689"/>
              </a:xfrm>
              <a:grpFill/>
            </p:grpSpPr>
            <p:sp>
              <p:nvSpPr>
                <p:cNvPr id="541" name="Rounded Rectangle 230">
                  <a:extLst>
                    <a:ext uri="{FF2B5EF4-FFF2-40B4-BE49-F238E27FC236}">
                      <a16:creationId xmlns:a16="http://schemas.microsoft.com/office/drawing/2014/main" id="{4B39E2F6-9F0A-4EF7-8A06-64BA093384D9}"/>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2" name="Rounded Rectangle 231">
                  <a:extLst>
                    <a:ext uri="{FF2B5EF4-FFF2-40B4-BE49-F238E27FC236}">
                      <a16:creationId xmlns:a16="http://schemas.microsoft.com/office/drawing/2014/main" id="{88109532-C62A-4CE8-A712-0FA2C449FBF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3" name="Rounded Rectangle 232">
                  <a:extLst>
                    <a:ext uri="{FF2B5EF4-FFF2-40B4-BE49-F238E27FC236}">
                      <a16:creationId xmlns:a16="http://schemas.microsoft.com/office/drawing/2014/main" id="{E73C0CFD-46B9-499C-B62B-0C0531E0CB9D}"/>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4" name="Rounded Rectangle 233">
                  <a:extLst>
                    <a:ext uri="{FF2B5EF4-FFF2-40B4-BE49-F238E27FC236}">
                      <a16:creationId xmlns:a16="http://schemas.microsoft.com/office/drawing/2014/main" id="{4B32AE31-50A9-490C-A244-0D9BF64A2752}"/>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5" name="Rounded Rectangle 234">
                  <a:extLst>
                    <a:ext uri="{FF2B5EF4-FFF2-40B4-BE49-F238E27FC236}">
                      <a16:creationId xmlns:a16="http://schemas.microsoft.com/office/drawing/2014/main" id="{1A5AD9F4-0EC6-4E99-BF0D-3D4416C0C17B}"/>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6" name="Rounded Rectangle 235">
                  <a:extLst>
                    <a:ext uri="{FF2B5EF4-FFF2-40B4-BE49-F238E27FC236}">
                      <a16:creationId xmlns:a16="http://schemas.microsoft.com/office/drawing/2014/main" id="{D09251DE-0136-4962-81CD-860B638ECDCB}"/>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7" name="Rounded Rectangle 236">
                  <a:extLst>
                    <a:ext uri="{FF2B5EF4-FFF2-40B4-BE49-F238E27FC236}">
                      <a16:creationId xmlns:a16="http://schemas.microsoft.com/office/drawing/2014/main" id="{1F4FEC27-3E05-417C-8DD4-85A94504F8FC}"/>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8" name="Rounded Rectangle 237">
                  <a:extLst>
                    <a:ext uri="{FF2B5EF4-FFF2-40B4-BE49-F238E27FC236}">
                      <a16:creationId xmlns:a16="http://schemas.microsoft.com/office/drawing/2014/main" id="{092756BE-DA68-436D-A4BD-E0D005ECE63A}"/>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5" name="Group 1089">
                <a:extLst>
                  <a:ext uri="{FF2B5EF4-FFF2-40B4-BE49-F238E27FC236}">
                    <a16:creationId xmlns:a16="http://schemas.microsoft.com/office/drawing/2014/main" id="{C4E83D96-6E5F-49D1-B05C-AA5F2E6986E3}"/>
                  </a:ext>
                </a:extLst>
              </p:cNvPr>
              <p:cNvGrpSpPr/>
              <p:nvPr/>
            </p:nvGrpSpPr>
            <p:grpSpPr>
              <a:xfrm>
                <a:off x="707286" y="2563975"/>
                <a:ext cx="939689" cy="103689"/>
                <a:chOff x="703378" y="1693789"/>
                <a:chExt cx="939689" cy="103689"/>
              </a:xfrm>
              <a:grpFill/>
            </p:grpSpPr>
            <p:sp>
              <p:nvSpPr>
                <p:cNvPr id="533" name="Rounded Rectangle 222">
                  <a:extLst>
                    <a:ext uri="{FF2B5EF4-FFF2-40B4-BE49-F238E27FC236}">
                      <a16:creationId xmlns:a16="http://schemas.microsoft.com/office/drawing/2014/main" id="{F6381F06-4A14-42F0-B04A-4BC86CB6C95C}"/>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4" name="Rounded Rectangle 223">
                  <a:extLst>
                    <a:ext uri="{FF2B5EF4-FFF2-40B4-BE49-F238E27FC236}">
                      <a16:creationId xmlns:a16="http://schemas.microsoft.com/office/drawing/2014/main" id="{602A65C6-EAEE-4B32-9456-A928A45B714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5" name="Rounded Rectangle 224">
                  <a:extLst>
                    <a:ext uri="{FF2B5EF4-FFF2-40B4-BE49-F238E27FC236}">
                      <a16:creationId xmlns:a16="http://schemas.microsoft.com/office/drawing/2014/main" id="{E6A81707-BFA5-4FB1-A23F-D7EB9072BE16}"/>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6" name="Rounded Rectangle 225">
                  <a:extLst>
                    <a:ext uri="{FF2B5EF4-FFF2-40B4-BE49-F238E27FC236}">
                      <a16:creationId xmlns:a16="http://schemas.microsoft.com/office/drawing/2014/main" id="{FFEA20EC-D426-4817-8240-E3908F2ED327}"/>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7" name="Rounded Rectangle 226">
                  <a:extLst>
                    <a:ext uri="{FF2B5EF4-FFF2-40B4-BE49-F238E27FC236}">
                      <a16:creationId xmlns:a16="http://schemas.microsoft.com/office/drawing/2014/main" id="{0EC4B9DA-27B5-4F69-9A05-2DE3ADE601C0}"/>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8" name="Rounded Rectangle 227">
                  <a:extLst>
                    <a:ext uri="{FF2B5EF4-FFF2-40B4-BE49-F238E27FC236}">
                      <a16:creationId xmlns:a16="http://schemas.microsoft.com/office/drawing/2014/main" id="{F254BC12-B644-4EA7-A2DE-53FD8C57BE37}"/>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9" name="Rounded Rectangle 228">
                  <a:extLst>
                    <a:ext uri="{FF2B5EF4-FFF2-40B4-BE49-F238E27FC236}">
                      <a16:creationId xmlns:a16="http://schemas.microsoft.com/office/drawing/2014/main" id="{3562B2C6-EBDE-4F1D-BF4B-028BA8B91F1B}"/>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40" name="Rounded Rectangle 229">
                  <a:extLst>
                    <a:ext uri="{FF2B5EF4-FFF2-40B4-BE49-F238E27FC236}">
                      <a16:creationId xmlns:a16="http://schemas.microsoft.com/office/drawing/2014/main" id="{EDB3E183-AE9E-46B2-B387-2F1DB9ABC26C}"/>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6" name="Group 1098">
                <a:extLst>
                  <a:ext uri="{FF2B5EF4-FFF2-40B4-BE49-F238E27FC236}">
                    <a16:creationId xmlns:a16="http://schemas.microsoft.com/office/drawing/2014/main" id="{5E254098-60E4-482C-BE15-25F2E5A0D2A5}"/>
                  </a:ext>
                </a:extLst>
              </p:cNvPr>
              <p:cNvGrpSpPr/>
              <p:nvPr/>
            </p:nvGrpSpPr>
            <p:grpSpPr>
              <a:xfrm>
                <a:off x="707286" y="2709006"/>
                <a:ext cx="939689" cy="103689"/>
                <a:chOff x="703378" y="1693789"/>
                <a:chExt cx="939689" cy="103689"/>
              </a:xfrm>
              <a:grpFill/>
            </p:grpSpPr>
            <p:sp>
              <p:nvSpPr>
                <p:cNvPr id="525" name="Rounded Rectangle 214">
                  <a:extLst>
                    <a:ext uri="{FF2B5EF4-FFF2-40B4-BE49-F238E27FC236}">
                      <a16:creationId xmlns:a16="http://schemas.microsoft.com/office/drawing/2014/main" id="{167BD462-6EB2-4033-A16E-3D55875B9F49}"/>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6" name="Rounded Rectangle 215">
                  <a:extLst>
                    <a:ext uri="{FF2B5EF4-FFF2-40B4-BE49-F238E27FC236}">
                      <a16:creationId xmlns:a16="http://schemas.microsoft.com/office/drawing/2014/main" id="{66302741-8D26-4833-B53A-4658167ABE74}"/>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7" name="Rounded Rectangle 216">
                  <a:extLst>
                    <a:ext uri="{FF2B5EF4-FFF2-40B4-BE49-F238E27FC236}">
                      <a16:creationId xmlns:a16="http://schemas.microsoft.com/office/drawing/2014/main" id="{6FF40FD3-D407-4CA0-991B-D0D03E114037}"/>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8" name="Rounded Rectangle 217">
                  <a:extLst>
                    <a:ext uri="{FF2B5EF4-FFF2-40B4-BE49-F238E27FC236}">
                      <a16:creationId xmlns:a16="http://schemas.microsoft.com/office/drawing/2014/main" id="{9ADF087C-8107-4EB9-9E11-BA594C314312}"/>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9" name="Rounded Rectangle 218">
                  <a:extLst>
                    <a:ext uri="{FF2B5EF4-FFF2-40B4-BE49-F238E27FC236}">
                      <a16:creationId xmlns:a16="http://schemas.microsoft.com/office/drawing/2014/main" id="{3487CE83-9A4D-4558-A610-821B9E7E17A1}"/>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0" name="Rounded Rectangle 219">
                  <a:extLst>
                    <a:ext uri="{FF2B5EF4-FFF2-40B4-BE49-F238E27FC236}">
                      <a16:creationId xmlns:a16="http://schemas.microsoft.com/office/drawing/2014/main" id="{9ACF6A4C-8749-4EFB-810F-37E7A3FB98C7}"/>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1" name="Rounded Rectangle 220">
                  <a:extLst>
                    <a:ext uri="{FF2B5EF4-FFF2-40B4-BE49-F238E27FC236}">
                      <a16:creationId xmlns:a16="http://schemas.microsoft.com/office/drawing/2014/main" id="{18D2C562-F646-4E07-B00E-18C2CB2F41FD}"/>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32" name="Rounded Rectangle 221">
                  <a:extLst>
                    <a:ext uri="{FF2B5EF4-FFF2-40B4-BE49-F238E27FC236}">
                      <a16:creationId xmlns:a16="http://schemas.microsoft.com/office/drawing/2014/main" id="{BE8A846B-B4D0-4536-AD11-20B54A1D87FA}"/>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7" name="Group 1107">
                <a:extLst>
                  <a:ext uri="{FF2B5EF4-FFF2-40B4-BE49-F238E27FC236}">
                    <a16:creationId xmlns:a16="http://schemas.microsoft.com/office/drawing/2014/main" id="{4D96942B-6BA8-4293-B159-6779EDBDA38A}"/>
                  </a:ext>
                </a:extLst>
              </p:cNvPr>
              <p:cNvGrpSpPr/>
              <p:nvPr/>
            </p:nvGrpSpPr>
            <p:grpSpPr>
              <a:xfrm>
                <a:off x="707286" y="2854037"/>
                <a:ext cx="939689" cy="103689"/>
                <a:chOff x="703378" y="1693789"/>
                <a:chExt cx="939689" cy="103689"/>
              </a:xfrm>
              <a:grpFill/>
            </p:grpSpPr>
            <p:sp>
              <p:nvSpPr>
                <p:cNvPr id="517" name="Rounded Rectangle 206">
                  <a:extLst>
                    <a:ext uri="{FF2B5EF4-FFF2-40B4-BE49-F238E27FC236}">
                      <a16:creationId xmlns:a16="http://schemas.microsoft.com/office/drawing/2014/main" id="{72A5F1D1-DD1E-413F-A90B-2785D052636F}"/>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8" name="Rounded Rectangle 207">
                  <a:extLst>
                    <a:ext uri="{FF2B5EF4-FFF2-40B4-BE49-F238E27FC236}">
                      <a16:creationId xmlns:a16="http://schemas.microsoft.com/office/drawing/2014/main" id="{61211951-43A7-492F-8B34-2627A9C6C7C9}"/>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9" name="Rounded Rectangle 208">
                  <a:extLst>
                    <a:ext uri="{FF2B5EF4-FFF2-40B4-BE49-F238E27FC236}">
                      <a16:creationId xmlns:a16="http://schemas.microsoft.com/office/drawing/2014/main" id="{EA054DEC-B9A8-4806-ABE1-C7BF351B9573}"/>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0" name="Rounded Rectangle 209">
                  <a:extLst>
                    <a:ext uri="{FF2B5EF4-FFF2-40B4-BE49-F238E27FC236}">
                      <a16:creationId xmlns:a16="http://schemas.microsoft.com/office/drawing/2014/main" id="{3339FF00-75A3-4822-A21F-18AE0C67EC17}"/>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1" name="Rounded Rectangle 210">
                  <a:extLst>
                    <a:ext uri="{FF2B5EF4-FFF2-40B4-BE49-F238E27FC236}">
                      <a16:creationId xmlns:a16="http://schemas.microsoft.com/office/drawing/2014/main" id="{92FF6215-59B7-4116-AC63-11B17F01ADE1}"/>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2" name="Rounded Rectangle 211">
                  <a:extLst>
                    <a:ext uri="{FF2B5EF4-FFF2-40B4-BE49-F238E27FC236}">
                      <a16:creationId xmlns:a16="http://schemas.microsoft.com/office/drawing/2014/main" id="{49042C39-0BC9-466F-A417-77AC66A7E6B1}"/>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3" name="Rounded Rectangle 212">
                  <a:extLst>
                    <a:ext uri="{FF2B5EF4-FFF2-40B4-BE49-F238E27FC236}">
                      <a16:creationId xmlns:a16="http://schemas.microsoft.com/office/drawing/2014/main" id="{E4AEF1D8-722A-4214-B181-E0D99FD4F7E2}"/>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24" name="Rounded Rectangle 213">
                  <a:extLst>
                    <a:ext uri="{FF2B5EF4-FFF2-40B4-BE49-F238E27FC236}">
                      <a16:creationId xmlns:a16="http://schemas.microsoft.com/office/drawing/2014/main" id="{0503F44F-0C1E-4CE9-871E-1157DE4C2F30}"/>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8" name="Group 1116">
                <a:extLst>
                  <a:ext uri="{FF2B5EF4-FFF2-40B4-BE49-F238E27FC236}">
                    <a16:creationId xmlns:a16="http://schemas.microsoft.com/office/drawing/2014/main" id="{981E10E0-26EC-404F-8662-A8D4C731D27D}"/>
                  </a:ext>
                </a:extLst>
              </p:cNvPr>
              <p:cNvGrpSpPr/>
              <p:nvPr/>
            </p:nvGrpSpPr>
            <p:grpSpPr>
              <a:xfrm>
                <a:off x="707286" y="2999068"/>
                <a:ext cx="939689" cy="103689"/>
                <a:chOff x="703378" y="1693789"/>
                <a:chExt cx="939689" cy="103689"/>
              </a:xfrm>
              <a:grpFill/>
            </p:grpSpPr>
            <p:sp>
              <p:nvSpPr>
                <p:cNvPr id="509" name="Rounded Rectangle 198">
                  <a:extLst>
                    <a:ext uri="{FF2B5EF4-FFF2-40B4-BE49-F238E27FC236}">
                      <a16:creationId xmlns:a16="http://schemas.microsoft.com/office/drawing/2014/main" id="{F9AC0F18-27F0-44C5-9127-BDE7A3ACDAFA}"/>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0" name="Rounded Rectangle 199">
                  <a:extLst>
                    <a:ext uri="{FF2B5EF4-FFF2-40B4-BE49-F238E27FC236}">
                      <a16:creationId xmlns:a16="http://schemas.microsoft.com/office/drawing/2014/main" id="{F428651C-9BE2-437A-8879-FB686313A0EB}"/>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1" name="Rounded Rectangle 200">
                  <a:extLst>
                    <a:ext uri="{FF2B5EF4-FFF2-40B4-BE49-F238E27FC236}">
                      <a16:creationId xmlns:a16="http://schemas.microsoft.com/office/drawing/2014/main" id="{C5353372-D45D-425B-98AA-00D670F7E6E8}"/>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2" name="Rounded Rectangle 201">
                  <a:extLst>
                    <a:ext uri="{FF2B5EF4-FFF2-40B4-BE49-F238E27FC236}">
                      <a16:creationId xmlns:a16="http://schemas.microsoft.com/office/drawing/2014/main" id="{B584296B-A215-47AA-9372-F1049F785FBB}"/>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3" name="Rounded Rectangle 202">
                  <a:extLst>
                    <a:ext uri="{FF2B5EF4-FFF2-40B4-BE49-F238E27FC236}">
                      <a16:creationId xmlns:a16="http://schemas.microsoft.com/office/drawing/2014/main" id="{43E721A9-9E77-472A-BF41-2A6D0A5C2DC3}"/>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4" name="Rounded Rectangle 203">
                  <a:extLst>
                    <a:ext uri="{FF2B5EF4-FFF2-40B4-BE49-F238E27FC236}">
                      <a16:creationId xmlns:a16="http://schemas.microsoft.com/office/drawing/2014/main" id="{9D21558E-ED33-4D41-8F2C-DDE8A2046A98}"/>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5" name="Rounded Rectangle 204">
                  <a:extLst>
                    <a:ext uri="{FF2B5EF4-FFF2-40B4-BE49-F238E27FC236}">
                      <a16:creationId xmlns:a16="http://schemas.microsoft.com/office/drawing/2014/main" id="{987E85D3-D29A-4EAC-B8A5-0B8E5A87BDA8}"/>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16" name="Rounded Rectangle 205">
                  <a:extLst>
                    <a:ext uri="{FF2B5EF4-FFF2-40B4-BE49-F238E27FC236}">
                      <a16:creationId xmlns:a16="http://schemas.microsoft.com/office/drawing/2014/main" id="{DBBD2097-772A-4604-9B50-BCB6BD43C999}"/>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29" name="Group 1125">
                <a:extLst>
                  <a:ext uri="{FF2B5EF4-FFF2-40B4-BE49-F238E27FC236}">
                    <a16:creationId xmlns:a16="http://schemas.microsoft.com/office/drawing/2014/main" id="{69839B1F-5335-49E8-A237-882C7A423BE5}"/>
                  </a:ext>
                </a:extLst>
              </p:cNvPr>
              <p:cNvGrpSpPr/>
              <p:nvPr/>
            </p:nvGrpSpPr>
            <p:grpSpPr>
              <a:xfrm>
                <a:off x="707286" y="3144099"/>
                <a:ext cx="939689" cy="103689"/>
                <a:chOff x="703378" y="1693789"/>
                <a:chExt cx="939689" cy="103689"/>
              </a:xfrm>
              <a:grpFill/>
            </p:grpSpPr>
            <p:sp>
              <p:nvSpPr>
                <p:cNvPr id="501" name="Rounded Rectangle 190">
                  <a:extLst>
                    <a:ext uri="{FF2B5EF4-FFF2-40B4-BE49-F238E27FC236}">
                      <a16:creationId xmlns:a16="http://schemas.microsoft.com/office/drawing/2014/main" id="{6B80B4EE-768B-47FC-8A34-CC1277C1CE09}"/>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2" name="Rounded Rectangle 191">
                  <a:extLst>
                    <a:ext uri="{FF2B5EF4-FFF2-40B4-BE49-F238E27FC236}">
                      <a16:creationId xmlns:a16="http://schemas.microsoft.com/office/drawing/2014/main" id="{7CD7BAAF-453E-4FE3-BDC3-67538DBBAF9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3" name="Rounded Rectangle 192">
                  <a:extLst>
                    <a:ext uri="{FF2B5EF4-FFF2-40B4-BE49-F238E27FC236}">
                      <a16:creationId xmlns:a16="http://schemas.microsoft.com/office/drawing/2014/main" id="{333F1E62-9244-4F06-A95F-7658FB6B52D0}"/>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4" name="Rounded Rectangle 193">
                  <a:extLst>
                    <a:ext uri="{FF2B5EF4-FFF2-40B4-BE49-F238E27FC236}">
                      <a16:creationId xmlns:a16="http://schemas.microsoft.com/office/drawing/2014/main" id="{F8C2C09B-3284-4FC1-8FEE-76395C4695B8}"/>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5" name="Rounded Rectangle 194">
                  <a:extLst>
                    <a:ext uri="{FF2B5EF4-FFF2-40B4-BE49-F238E27FC236}">
                      <a16:creationId xmlns:a16="http://schemas.microsoft.com/office/drawing/2014/main" id="{93693536-2A5D-43E4-9823-C75E40BA8657}"/>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6" name="Rounded Rectangle 195">
                  <a:extLst>
                    <a:ext uri="{FF2B5EF4-FFF2-40B4-BE49-F238E27FC236}">
                      <a16:creationId xmlns:a16="http://schemas.microsoft.com/office/drawing/2014/main" id="{448EE7A8-9750-4712-9C4A-1E336D269012}"/>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7" name="Rounded Rectangle 196">
                  <a:extLst>
                    <a:ext uri="{FF2B5EF4-FFF2-40B4-BE49-F238E27FC236}">
                      <a16:creationId xmlns:a16="http://schemas.microsoft.com/office/drawing/2014/main" id="{EB8A8CEA-DE0A-4BC7-848E-1D5CCAC15C5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8" name="Rounded Rectangle 197">
                  <a:extLst>
                    <a:ext uri="{FF2B5EF4-FFF2-40B4-BE49-F238E27FC236}">
                      <a16:creationId xmlns:a16="http://schemas.microsoft.com/office/drawing/2014/main" id="{C2AD027B-64A3-4CBB-88FD-3583996F574A}"/>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0" name="Group 1134">
                <a:extLst>
                  <a:ext uri="{FF2B5EF4-FFF2-40B4-BE49-F238E27FC236}">
                    <a16:creationId xmlns:a16="http://schemas.microsoft.com/office/drawing/2014/main" id="{EEE99060-0210-42BF-B2C6-A1CB55D3FB12}"/>
                  </a:ext>
                </a:extLst>
              </p:cNvPr>
              <p:cNvGrpSpPr/>
              <p:nvPr/>
            </p:nvGrpSpPr>
            <p:grpSpPr>
              <a:xfrm>
                <a:off x="707286" y="3289130"/>
                <a:ext cx="939689" cy="103689"/>
                <a:chOff x="703378" y="1693789"/>
                <a:chExt cx="939689" cy="103689"/>
              </a:xfrm>
              <a:grpFill/>
            </p:grpSpPr>
            <p:sp>
              <p:nvSpPr>
                <p:cNvPr id="493" name="Rounded Rectangle 182">
                  <a:extLst>
                    <a:ext uri="{FF2B5EF4-FFF2-40B4-BE49-F238E27FC236}">
                      <a16:creationId xmlns:a16="http://schemas.microsoft.com/office/drawing/2014/main" id="{7578F9DD-3DA9-4FB6-92BA-98D3455A1C9E}"/>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4" name="Rounded Rectangle 183">
                  <a:extLst>
                    <a:ext uri="{FF2B5EF4-FFF2-40B4-BE49-F238E27FC236}">
                      <a16:creationId xmlns:a16="http://schemas.microsoft.com/office/drawing/2014/main" id="{ACB1CF61-1682-480C-8F86-5DAEAC898A6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5" name="Rounded Rectangle 184">
                  <a:extLst>
                    <a:ext uri="{FF2B5EF4-FFF2-40B4-BE49-F238E27FC236}">
                      <a16:creationId xmlns:a16="http://schemas.microsoft.com/office/drawing/2014/main" id="{16AED900-B456-4DCA-9C10-49130734E13C}"/>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6" name="Rounded Rectangle 185">
                  <a:extLst>
                    <a:ext uri="{FF2B5EF4-FFF2-40B4-BE49-F238E27FC236}">
                      <a16:creationId xmlns:a16="http://schemas.microsoft.com/office/drawing/2014/main" id="{5597604A-4678-46FE-8CE2-104141AA9B95}"/>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7" name="Rounded Rectangle 186">
                  <a:extLst>
                    <a:ext uri="{FF2B5EF4-FFF2-40B4-BE49-F238E27FC236}">
                      <a16:creationId xmlns:a16="http://schemas.microsoft.com/office/drawing/2014/main" id="{96A7DEF0-6C3A-42B1-8D39-8C4E1C4E936F}"/>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8" name="Rounded Rectangle 187">
                  <a:extLst>
                    <a:ext uri="{FF2B5EF4-FFF2-40B4-BE49-F238E27FC236}">
                      <a16:creationId xmlns:a16="http://schemas.microsoft.com/office/drawing/2014/main" id="{EC733C06-42FF-472F-990A-9BEE123D72E7}"/>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9" name="Rounded Rectangle 188">
                  <a:extLst>
                    <a:ext uri="{FF2B5EF4-FFF2-40B4-BE49-F238E27FC236}">
                      <a16:creationId xmlns:a16="http://schemas.microsoft.com/office/drawing/2014/main" id="{EB127F44-FE04-46BD-837F-9D1AB16EAFF9}"/>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500" name="Rounded Rectangle 189">
                  <a:extLst>
                    <a:ext uri="{FF2B5EF4-FFF2-40B4-BE49-F238E27FC236}">
                      <a16:creationId xmlns:a16="http://schemas.microsoft.com/office/drawing/2014/main" id="{CC5AB0AC-7127-4B97-89B4-AC7BABD34780}"/>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1" name="Group 1143">
                <a:extLst>
                  <a:ext uri="{FF2B5EF4-FFF2-40B4-BE49-F238E27FC236}">
                    <a16:creationId xmlns:a16="http://schemas.microsoft.com/office/drawing/2014/main" id="{E78632D9-984A-4B28-BC1A-59DEFC4597D7}"/>
                  </a:ext>
                </a:extLst>
              </p:cNvPr>
              <p:cNvGrpSpPr/>
              <p:nvPr/>
            </p:nvGrpSpPr>
            <p:grpSpPr>
              <a:xfrm>
                <a:off x="707286" y="3434161"/>
                <a:ext cx="939689" cy="103689"/>
                <a:chOff x="703378" y="1693789"/>
                <a:chExt cx="939689" cy="103689"/>
              </a:xfrm>
              <a:grpFill/>
            </p:grpSpPr>
            <p:sp>
              <p:nvSpPr>
                <p:cNvPr id="485" name="Rounded Rectangle 174">
                  <a:extLst>
                    <a:ext uri="{FF2B5EF4-FFF2-40B4-BE49-F238E27FC236}">
                      <a16:creationId xmlns:a16="http://schemas.microsoft.com/office/drawing/2014/main" id="{62F66EBF-BE66-4E29-BB5D-89054A00A220}"/>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6" name="Rounded Rectangle 175">
                  <a:extLst>
                    <a:ext uri="{FF2B5EF4-FFF2-40B4-BE49-F238E27FC236}">
                      <a16:creationId xmlns:a16="http://schemas.microsoft.com/office/drawing/2014/main" id="{31E5CE59-F2C5-4EAD-9D4B-DA853082BC27}"/>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7" name="Rounded Rectangle 176">
                  <a:extLst>
                    <a:ext uri="{FF2B5EF4-FFF2-40B4-BE49-F238E27FC236}">
                      <a16:creationId xmlns:a16="http://schemas.microsoft.com/office/drawing/2014/main" id="{93F57686-587E-456C-ACAA-02E4126B31FE}"/>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8" name="Rounded Rectangle 177">
                  <a:extLst>
                    <a:ext uri="{FF2B5EF4-FFF2-40B4-BE49-F238E27FC236}">
                      <a16:creationId xmlns:a16="http://schemas.microsoft.com/office/drawing/2014/main" id="{95AC9AAB-5A13-49E6-B912-2F6144E00C20}"/>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9" name="Rounded Rectangle 178">
                  <a:extLst>
                    <a:ext uri="{FF2B5EF4-FFF2-40B4-BE49-F238E27FC236}">
                      <a16:creationId xmlns:a16="http://schemas.microsoft.com/office/drawing/2014/main" id="{12E1BCBA-038E-4CAD-B392-0EF82D1B71B7}"/>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0" name="Rounded Rectangle 179">
                  <a:extLst>
                    <a:ext uri="{FF2B5EF4-FFF2-40B4-BE49-F238E27FC236}">
                      <a16:creationId xmlns:a16="http://schemas.microsoft.com/office/drawing/2014/main" id="{180CBAA6-168C-49A3-BB42-56E1DE1B0591}"/>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1" name="Rounded Rectangle 180">
                  <a:extLst>
                    <a:ext uri="{FF2B5EF4-FFF2-40B4-BE49-F238E27FC236}">
                      <a16:creationId xmlns:a16="http://schemas.microsoft.com/office/drawing/2014/main" id="{4DF9875F-0891-4954-8BA9-0B4D205CEAE0}"/>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92" name="Rounded Rectangle 181">
                  <a:extLst>
                    <a:ext uri="{FF2B5EF4-FFF2-40B4-BE49-F238E27FC236}">
                      <a16:creationId xmlns:a16="http://schemas.microsoft.com/office/drawing/2014/main" id="{7CEB0295-4529-44A0-A9D2-016684CD7234}"/>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2" name="Group 1152">
                <a:extLst>
                  <a:ext uri="{FF2B5EF4-FFF2-40B4-BE49-F238E27FC236}">
                    <a16:creationId xmlns:a16="http://schemas.microsoft.com/office/drawing/2014/main" id="{7F1AD8C4-8E34-4878-82E3-D65E8834EA81}"/>
                  </a:ext>
                </a:extLst>
              </p:cNvPr>
              <p:cNvGrpSpPr/>
              <p:nvPr/>
            </p:nvGrpSpPr>
            <p:grpSpPr>
              <a:xfrm>
                <a:off x="707286" y="3579192"/>
                <a:ext cx="939689" cy="103689"/>
                <a:chOff x="703378" y="1693789"/>
                <a:chExt cx="939689" cy="103689"/>
              </a:xfrm>
              <a:grpFill/>
            </p:grpSpPr>
            <p:sp>
              <p:nvSpPr>
                <p:cNvPr id="477" name="Rounded Rectangle 166">
                  <a:extLst>
                    <a:ext uri="{FF2B5EF4-FFF2-40B4-BE49-F238E27FC236}">
                      <a16:creationId xmlns:a16="http://schemas.microsoft.com/office/drawing/2014/main" id="{3732AFA6-7086-4689-A66C-1535040C0B23}"/>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8" name="Rounded Rectangle 167">
                  <a:extLst>
                    <a:ext uri="{FF2B5EF4-FFF2-40B4-BE49-F238E27FC236}">
                      <a16:creationId xmlns:a16="http://schemas.microsoft.com/office/drawing/2014/main" id="{F25EE3B6-50F7-40D7-BC52-C9A9E629EC89}"/>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9" name="Rounded Rectangle 168">
                  <a:extLst>
                    <a:ext uri="{FF2B5EF4-FFF2-40B4-BE49-F238E27FC236}">
                      <a16:creationId xmlns:a16="http://schemas.microsoft.com/office/drawing/2014/main" id="{93062A6C-0FA3-49D7-8E06-C1657CEE4D56}"/>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0" name="Rounded Rectangle 169">
                  <a:extLst>
                    <a:ext uri="{FF2B5EF4-FFF2-40B4-BE49-F238E27FC236}">
                      <a16:creationId xmlns:a16="http://schemas.microsoft.com/office/drawing/2014/main" id="{64E7197D-762E-40CD-8C6B-D7D02FC219F4}"/>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1" name="Rounded Rectangle 170">
                  <a:extLst>
                    <a:ext uri="{FF2B5EF4-FFF2-40B4-BE49-F238E27FC236}">
                      <a16:creationId xmlns:a16="http://schemas.microsoft.com/office/drawing/2014/main" id="{8BFC85F7-0EAF-4D7A-816B-24AF33A6E557}"/>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2" name="Rounded Rectangle 171">
                  <a:extLst>
                    <a:ext uri="{FF2B5EF4-FFF2-40B4-BE49-F238E27FC236}">
                      <a16:creationId xmlns:a16="http://schemas.microsoft.com/office/drawing/2014/main" id="{11E819E1-07BF-4285-B0FE-A1F7750B3527}"/>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3" name="Rounded Rectangle 172">
                  <a:extLst>
                    <a:ext uri="{FF2B5EF4-FFF2-40B4-BE49-F238E27FC236}">
                      <a16:creationId xmlns:a16="http://schemas.microsoft.com/office/drawing/2014/main" id="{4EBB9A90-D24A-40FF-9D66-090960068262}"/>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84" name="Rounded Rectangle 173">
                  <a:extLst>
                    <a:ext uri="{FF2B5EF4-FFF2-40B4-BE49-F238E27FC236}">
                      <a16:creationId xmlns:a16="http://schemas.microsoft.com/office/drawing/2014/main" id="{D2FE62E9-8361-48C8-AFE0-06AE29DD7A2A}"/>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3" name="Group 1161">
                <a:extLst>
                  <a:ext uri="{FF2B5EF4-FFF2-40B4-BE49-F238E27FC236}">
                    <a16:creationId xmlns:a16="http://schemas.microsoft.com/office/drawing/2014/main" id="{4B813659-C8C1-4A79-8694-A5BF283F22D5}"/>
                  </a:ext>
                </a:extLst>
              </p:cNvPr>
              <p:cNvGrpSpPr/>
              <p:nvPr/>
            </p:nvGrpSpPr>
            <p:grpSpPr>
              <a:xfrm>
                <a:off x="707286" y="3724226"/>
                <a:ext cx="939689" cy="103689"/>
                <a:chOff x="703378" y="1693789"/>
                <a:chExt cx="939689" cy="103689"/>
              </a:xfrm>
              <a:grpFill/>
            </p:grpSpPr>
            <p:sp>
              <p:nvSpPr>
                <p:cNvPr id="469" name="Rounded Rectangle 158">
                  <a:extLst>
                    <a:ext uri="{FF2B5EF4-FFF2-40B4-BE49-F238E27FC236}">
                      <a16:creationId xmlns:a16="http://schemas.microsoft.com/office/drawing/2014/main" id="{E986FECE-D96D-44A0-8311-7C016F3974E6}"/>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0" name="Rounded Rectangle 159">
                  <a:extLst>
                    <a:ext uri="{FF2B5EF4-FFF2-40B4-BE49-F238E27FC236}">
                      <a16:creationId xmlns:a16="http://schemas.microsoft.com/office/drawing/2014/main" id="{2F45E24B-7837-48F6-9FB8-9032645BBB54}"/>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1" name="Rounded Rectangle 160">
                  <a:extLst>
                    <a:ext uri="{FF2B5EF4-FFF2-40B4-BE49-F238E27FC236}">
                      <a16:creationId xmlns:a16="http://schemas.microsoft.com/office/drawing/2014/main" id="{AE768BA6-AB44-4FFC-AE32-9B9CE839558F}"/>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2" name="Rounded Rectangle 161">
                  <a:extLst>
                    <a:ext uri="{FF2B5EF4-FFF2-40B4-BE49-F238E27FC236}">
                      <a16:creationId xmlns:a16="http://schemas.microsoft.com/office/drawing/2014/main" id="{A95C588E-4F81-4EA4-8DE3-6C11C32DC0F9}"/>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3" name="Rounded Rectangle 162">
                  <a:extLst>
                    <a:ext uri="{FF2B5EF4-FFF2-40B4-BE49-F238E27FC236}">
                      <a16:creationId xmlns:a16="http://schemas.microsoft.com/office/drawing/2014/main" id="{7170F210-6038-45D3-9AFF-8282A06CC82E}"/>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4" name="Rounded Rectangle 163">
                  <a:extLst>
                    <a:ext uri="{FF2B5EF4-FFF2-40B4-BE49-F238E27FC236}">
                      <a16:creationId xmlns:a16="http://schemas.microsoft.com/office/drawing/2014/main" id="{89E310D2-BD53-4F42-B011-C4A3F476E53D}"/>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5" name="Rounded Rectangle 164">
                  <a:extLst>
                    <a:ext uri="{FF2B5EF4-FFF2-40B4-BE49-F238E27FC236}">
                      <a16:creationId xmlns:a16="http://schemas.microsoft.com/office/drawing/2014/main" id="{FAF2AD36-9876-4CD2-8954-3A608DC631D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76" name="Rounded Rectangle 165">
                  <a:extLst>
                    <a:ext uri="{FF2B5EF4-FFF2-40B4-BE49-F238E27FC236}">
                      <a16:creationId xmlns:a16="http://schemas.microsoft.com/office/drawing/2014/main" id="{486936B1-55F9-45DE-912E-AFC58F2398C9}"/>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4" name="Group 1170">
                <a:extLst>
                  <a:ext uri="{FF2B5EF4-FFF2-40B4-BE49-F238E27FC236}">
                    <a16:creationId xmlns:a16="http://schemas.microsoft.com/office/drawing/2014/main" id="{D58A92AF-6774-4694-A55E-1C8A5541EB0E}"/>
                  </a:ext>
                </a:extLst>
              </p:cNvPr>
              <p:cNvGrpSpPr/>
              <p:nvPr/>
            </p:nvGrpSpPr>
            <p:grpSpPr>
              <a:xfrm>
                <a:off x="1736968" y="1693789"/>
                <a:ext cx="939689" cy="103689"/>
                <a:chOff x="703378" y="1693789"/>
                <a:chExt cx="939689" cy="103689"/>
              </a:xfrm>
              <a:grpFill/>
            </p:grpSpPr>
            <p:sp>
              <p:nvSpPr>
                <p:cNvPr id="461" name="Rounded Rectangle 150">
                  <a:extLst>
                    <a:ext uri="{FF2B5EF4-FFF2-40B4-BE49-F238E27FC236}">
                      <a16:creationId xmlns:a16="http://schemas.microsoft.com/office/drawing/2014/main" id="{222FEC23-D938-40E3-BF12-B92959DC154F}"/>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2" name="Rounded Rectangle 151">
                  <a:extLst>
                    <a:ext uri="{FF2B5EF4-FFF2-40B4-BE49-F238E27FC236}">
                      <a16:creationId xmlns:a16="http://schemas.microsoft.com/office/drawing/2014/main" id="{F65E63FB-E315-4433-99D4-6FB1E3A80DB3}"/>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3" name="Rounded Rectangle 152">
                  <a:extLst>
                    <a:ext uri="{FF2B5EF4-FFF2-40B4-BE49-F238E27FC236}">
                      <a16:creationId xmlns:a16="http://schemas.microsoft.com/office/drawing/2014/main" id="{822AF9F8-558D-48E4-9266-3C8B8E6FDA77}"/>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4" name="Rounded Rectangle 153">
                  <a:extLst>
                    <a:ext uri="{FF2B5EF4-FFF2-40B4-BE49-F238E27FC236}">
                      <a16:creationId xmlns:a16="http://schemas.microsoft.com/office/drawing/2014/main" id="{7401CAD9-E950-4533-A29F-7B1697D5AB32}"/>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5" name="Rounded Rectangle 154">
                  <a:extLst>
                    <a:ext uri="{FF2B5EF4-FFF2-40B4-BE49-F238E27FC236}">
                      <a16:creationId xmlns:a16="http://schemas.microsoft.com/office/drawing/2014/main" id="{37C568D7-47CA-477F-88AE-737DEC563E8B}"/>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6" name="Rounded Rectangle 155">
                  <a:extLst>
                    <a:ext uri="{FF2B5EF4-FFF2-40B4-BE49-F238E27FC236}">
                      <a16:creationId xmlns:a16="http://schemas.microsoft.com/office/drawing/2014/main" id="{79AA2222-BF70-4460-BAB7-B24C0F32B629}"/>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7" name="Rounded Rectangle 156">
                  <a:extLst>
                    <a:ext uri="{FF2B5EF4-FFF2-40B4-BE49-F238E27FC236}">
                      <a16:creationId xmlns:a16="http://schemas.microsoft.com/office/drawing/2014/main" id="{B905C378-C450-4FA9-BABA-570665D2523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8" name="Rounded Rectangle 157">
                  <a:extLst>
                    <a:ext uri="{FF2B5EF4-FFF2-40B4-BE49-F238E27FC236}">
                      <a16:creationId xmlns:a16="http://schemas.microsoft.com/office/drawing/2014/main" id="{FADA4A11-FB25-4C47-9164-B2A60ABF9AD5}"/>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5" name="Group 1179">
                <a:extLst>
                  <a:ext uri="{FF2B5EF4-FFF2-40B4-BE49-F238E27FC236}">
                    <a16:creationId xmlns:a16="http://schemas.microsoft.com/office/drawing/2014/main" id="{F07287F2-5601-46D8-A1E5-3CFEAA0A50FC}"/>
                  </a:ext>
                </a:extLst>
              </p:cNvPr>
              <p:cNvGrpSpPr/>
              <p:nvPr/>
            </p:nvGrpSpPr>
            <p:grpSpPr>
              <a:xfrm>
                <a:off x="1736968" y="1838820"/>
                <a:ext cx="939689" cy="103689"/>
                <a:chOff x="703378" y="1693789"/>
                <a:chExt cx="939689" cy="103689"/>
              </a:xfrm>
              <a:grpFill/>
            </p:grpSpPr>
            <p:sp>
              <p:nvSpPr>
                <p:cNvPr id="453" name="Rounded Rectangle 142">
                  <a:extLst>
                    <a:ext uri="{FF2B5EF4-FFF2-40B4-BE49-F238E27FC236}">
                      <a16:creationId xmlns:a16="http://schemas.microsoft.com/office/drawing/2014/main" id="{68F3983C-7F2A-4EA8-AE82-48263402AA62}"/>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4" name="Rounded Rectangle 143">
                  <a:extLst>
                    <a:ext uri="{FF2B5EF4-FFF2-40B4-BE49-F238E27FC236}">
                      <a16:creationId xmlns:a16="http://schemas.microsoft.com/office/drawing/2014/main" id="{85E184FB-8916-4EC9-9806-C7B895A4A031}"/>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5" name="Rounded Rectangle 144">
                  <a:extLst>
                    <a:ext uri="{FF2B5EF4-FFF2-40B4-BE49-F238E27FC236}">
                      <a16:creationId xmlns:a16="http://schemas.microsoft.com/office/drawing/2014/main" id="{C0E95D5D-F744-4275-8D0E-FB1E76382D6C}"/>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6" name="Rounded Rectangle 145">
                  <a:extLst>
                    <a:ext uri="{FF2B5EF4-FFF2-40B4-BE49-F238E27FC236}">
                      <a16:creationId xmlns:a16="http://schemas.microsoft.com/office/drawing/2014/main" id="{E2142F51-CFA5-466D-AA82-44A579C0F790}"/>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7" name="Rounded Rectangle 146">
                  <a:extLst>
                    <a:ext uri="{FF2B5EF4-FFF2-40B4-BE49-F238E27FC236}">
                      <a16:creationId xmlns:a16="http://schemas.microsoft.com/office/drawing/2014/main" id="{41BA813F-27DA-449F-B176-4D7FFC95AD83}"/>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8" name="Rounded Rectangle 147">
                  <a:extLst>
                    <a:ext uri="{FF2B5EF4-FFF2-40B4-BE49-F238E27FC236}">
                      <a16:creationId xmlns:a16="http://schemas.microsoft.com/office/drawing/2014/main" id="{A799D801-2E20-4B45-8CBE-FED07486A90C}"/>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9" name="Rounded Rectangle 148">
                  <a:extLst>
                    <a:ext uri="{FF2B5EF4-FFF2-40B4-BE49-F238E27FC236}">
                      <a16:creationId xmlns:a16="http://schemas.microsoft.com/office/drawing/2014/main" id="{E18F96C4-863A-414A-A7A9-57252D1C307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60" name="Rounded Rectangle 149">
                  <a:extLst>
                    <a:ext uri="{FF2B5EF4-FFF2-40B4-BE49-F238E27FC236}">
                      <a16:creationId xmlns:a16="http://schemas.microsoft.com/office/drawing/2014/main" id="{2288EFDC-8D17-4F94-A55B-0D255FA2093C}"/>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6" name="Group 1188">
                <a:extLst>
                  <a:ext uri="{FF2B5EF4-FFF2-40B4-BE49-F238E27FC236}">
                    <a16:creationId xmlns:a16="http://schemas.microsoft.com/office/drawing/2014/main" id="{1367F267-32B4-43C3-9E17-352FBA01D7DB}"/>
                  </a:ext>
                </a:extLst>
              </p:cNvPr>
              <p:cNvGrpSpPr/>
              <p:nvPr/>
            </p:nvGrpSpPr>
            <p:grpSpPr>
              <a:xfrm>
                <a:off x="1736968" y="1983851"/>
                <a:ext cx="939689" cy="103689"/>
                <a:chOff x="703378" y="1693789"/>
                <a:chExt cx="939689" cy="103689"/>
              </a:xfrm>
              <a:grpFill/>
            </p:grpSpPr>
            <p:sp>
              <p:nvSpPr>
                <p:cNvPr id="445" name="Rounded Rectangle 134">
                  <a:extLst>
                    <a:ext uri="{FF2B5EF4-FFF2-40B4-BE49-F238E27FC236}">
                      <a16:creationId xmlns:a16="http://schemas.microsoft.com/office/drawing/2014/main" id="{3C183886-A459-42CC-86E5-F1667312F93A}"/>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6" name="Rounded Rectangle 135">
                  <a:extLst>
                    <a:ext uri="{FF2B5EF4-FFF2-40B4-BE49-F238E27FC236}">
                      <a16:creationId xmlns:a16="http://schemas.microsoft.com/office/drawing/2014/main" id="{64C9F1F1-918C-4E1F-90C4-E79BAB4E18E0}"/>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7" name="Rounded Rectangle 136">
                  <a:extLst>
                    <a:ext uri="{FF2B5EF4-FFF2-40B4-BE49-F238E27FC236}">
                      <a16:creationId xmlns:a16="http://schemas.microsoft.com/office/drawing/2014/main" id="{DEA15025-F1A0-4616-9664-FDBEB7B36FCC}"/>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8" name="Rounded Rectangle 137">
                  <a:extLst>
                    <a:ext uri="{FF2B5EF4-FFF2-40B4-BE49-F238E27FC236}">
                      <a16:creationId xmlns:a16="http://schemas.microsoft.com/office/drawing/2014/main" id="{4858A10D-4D3A-470E-B51B-1B0F9E005563}"/>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9" name="Rounded Rectangle 138">
                  <a:extLst>
                    <a:ext uri="{FF2B5EF4-FFF2-40B4-BE49-F238E27FC236}">
                      <a16:creationId xmlns:a16="http://schemas.microsoft.com/office/drawing/2014/main" id="{14F04998-5FEF-4F3D-947F-678BD2DECF76}"/>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0" name="Rounded Rectangle 139">
                  <a:extLst>
                    <a:ext uri="{FF2B5EF4-FFF2-40B4-BE49-F238E27FC236}">
                      <a16:creationId xmlns:a16="http://schemas.microsoft.com/office/drawing/2014/main" id="{156B9D09-5C72-4BB1-BD6A-06B2FAF2C532}"/>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1" name="Rounded Rectangle 140">
                  <a:extLst>
                    <a:ext uri="{FF2B5EF4-FFF2-40B4-BE49-F238E27FC236}">
                      <a16:creationId xmlns:a16="http://schemas.microsoft.com/office/drawing/2014/main" id="{4E112876-B563-4809-AC6D-D61A7043377B}"/>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52" name="Rounded Rectangle 141">
                  <a:extLst>
                    <a:ext uri="{FF2B5EF4-FFF2-40B4-BE49-F238E27FC236}">
                      <a16:creationId xmlns:a16="http://schemas.microsoft.com/office/drawing/2014/main" id="{EB1077AA-4E21-41BE-92AE-9E3D0E406CCE}"/>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7" name="Group 1197">
                <a:extLst>
                  <a:ext uri="{FF2B5EF4-FFF2-40B4-BE49-F238E27FC236}">
                    <a16:creationId xmlns:a16="http://schemas.microsoft.com/office/drawing/2014/main" id="{E8F6389B-F745-4EDF-9019-5247DB4DA767}"/>
                  </a:ext>
                </a:extLst>
              </p:cNvPr>
              <p:cNvGrpSpPr/>
              <p:nvPr/>
            </p:nvGrpSpPr>
            <p:grpSpPr>
              <a:xfrm>
                <a:off x="1736968" y="2128882"/>
                <a:ext cx="939689" cy="103689"/>
                <a:chOff x="703378" y="1693789"/>
                <a:chExt cx="939689" cy="103689"/>
              </a:xfrm>
              <a:grpFill/>
            </p:grpSpPr>
            <p:sp>
              <p:nvSpPr>
                <p:cNvPr id="437" name="Rounded Rectangle 126">
                  <a:extLst>
                    <a:ext uri="{FF2B5EF4-FFF2-40B4-BE49-F238E27FC236}">
                      <a16:creationId xmlns:a16="http://schemas.microsoft.com/office/drawing/2014/main" id="{EC831BAC-1CB6-477D-8377-EA6D2F66DF58}"/>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8" name="Rounded Rectangle 127">
                  <a:extLst>
                    <a:ext uri="{FF2B5EF4-FFF2-40B4-BE49-F238E27FC236}">
                      <a16:creationId xmlns:a16="http://schemas.microsoft.com/office/drawing/2014/main" id="{0AF8FB0D-4211-469C-9832-C227351E56AB}"/>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9" name="Rounded Rectangle 128">
                  <a:extLst>
                    <a:ext uri="{FF2B5EF4-FFF2-40B4-BE49-F238E27FC236}">
                      <a16:creationId xmlns:a16="http://schemas.microsoft.com/office/drawing/2014/main" id="{C01369B6-89CE-4B9D-B4B6-17E835F9F8BB}"/>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0" name="Rounded Rectangle 129">
                  <a:extLst>
                    <a:ext uri="{FF2B5EF4-FFF2-40B4-BE49-F238E27FC236}">
                      <a16:creationId xmlns:a16="http://schemas.microsoft.com/office/drawing/2014/main" id="{B550AED6-C263-4EC9-8347-A75718FA4E07}"/>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1" name="Rounded Rectangle 130">
                  <a:extLst>
                    <a:ext uri="{FF2B5EF4-FFF2-40B4-BE49-F238E27FC236}">
                      <a16:creationId xmlns:a16="http://schemas.microsoft.com/office/drawing/2014/main" id="{9221F6C7-11D0-4FF6-B438-1582A33A2611}"/>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2" name="Rounded Rectangle 131">
                  <a:extLst>
                    <a:ext uri="{FF2B5EF4-FFF2-40B4-BE49-F238E27FC236}">
                      <a16:creationId xmlns:a16="http://schemas.microsoft.com/office/drawing/2014/main" id="{5F7FD8E4-51D4-4CB8-B813-2CDF19853256}"/>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3" name="Rounded Rectangle 132">
                  <a:extLst>
                    <a:ext uri="{FF2B5EF4-FFF2-40B4-BE49-F238E27FC236}">
                      <a16:creationId xmlns:a16="http://schemas.microsoft.com/office/drawing/2014/main" id="{AEC6933C-1AB8-4638-9B5C-1257309A212D}"/>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44" name="Rounded Rectangle 133">
                  <a:extLst>
                    <a:ext uri="{FF2B5EF4-FFF2-40B4-BE49-F238E27FC236}">
                      <a16:creationId xmlns:a16="http://schemas.microsoft.com/office/drawing/2014/main" id="{132BDD46-1ACB-4598-81EF-F1291C96F1F1}"/>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8" name="Group 1206">
                <a:extLst>
                  <a:ext uri="{FF2B5EF4-FFF2-40B4-BE49-F238E27FC236}">
                    <a16:creationId xmlns:a16="http://schemas.microsoft.com/office/drawing/2014/main" id="{FBE13A39-87CB-4C51-85CF-E666D5F0528D}"/>
                  </a:ext>
                </a:extLst>
              </p:cNvPr>
              <p:cNvGrpSpPr/>
              <p:nvPr/>
            </p:nvGrpSpPr>
            <p:grpSpPr>
              <a:xfrm>
                <a:off x="1736968" y="2273913"/>
                <a:ext cx="939689" cy="103689"/>
                <a:chOff x="703378" y="1693789"/>
                <a:chExt cx="939689" cy="103689"/>
              </a:xfrm>
              <a:grpFill/>
            </p:grpSpPr>
            <p:sp>
              <p:nvSpPr>
                <p:cNvPr id="429" name="Rounded Rectangle 118">
                  <a:extLst>
                    <a:ext uri="{FF2B5EF4-FFF2-40B4-BE49-F238E27FC236}">
                      <a16:creationId xmlns:a16="http://schemas.microsoft.com/office/drawing/2014/main" id="{8787208C-1355-49F8-B9C8-CBC8741CCB1A}"/>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0" name="Rounded Rectangle 119">
                  <a:extLst>
                    <a:ext uri="{FF2B5EF4-FFF2-40B4-BE49-F238E27FC236}">
                      <a16:creationId xmlns:a16="http://schemas.microsoft.com/office/drawing/2014/main" id="{F63092C5-376A-4CB3-8E7A-091C1F760921}"/>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1" name="Rounded Rectangle 120">
                  <a:extLst>
                    <a:ext uri="{FF2B5EF4-FFF2-40B4-BE49-F238E27FC236}">
                      <a16:creationId xmlns:a16="http://schemas.microsoft.com/office/drawing/2014/main" id="{5EE989FB-F289-44E0-9AD4-8812972C3D62}"/>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2" name="Rounded Rectangle 121">
                  <a:extLst>
                    <a:ext uri="{FF2B5EF4-FFF2-40B4-BE49-F238E27FC236}">
                      <a16:creationId xmlns:a16="http://schemas.microsoft.com/office/drawing/2014/main" id="{32970C31-4860-4A85-95FB-19502EF4FA76}"/>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3" name="Rounded Rectangle 122">
                  <a:extLst>
                    <a:ext uri="{FF2B5EF4-FFF2-40B4-BE49-F238E27FC236}">
                      <a16:creationId xmlns:a16="http://schemas.microsoft.com/office/drawing/2014/main" id="{6DEFC1C7-152D-44F2-8C1D-7C1349C338BA}"/>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4" name="Rounded Rectangle 123">
                  <a:extLst>
                    <a:ext uri="{FF2B5EF4-FFF2-40B4-BE49-F238E27FC236}">
                      <a16:creationId xmlns:a16="http://schemas.microsoft.com/office/drawing/2014/main" id="{72B424B5-D81A-45D8-BA83-3A786E4398D4}"/>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5" name="Rounded Rectangle 124">
                  <a:extLst>
                    <a:ext uri="{FF2B5EF4-FFF2-40B4-BE49-F238E27FC236}">
                      <a16:creationId xmlns:a16="http://schemas.microsoft.com/office/drawing/2014/main" id="{097CE743-B34F-48EF-9EBE-487E0C006E84}"/>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36" name="Rounded Rectangle 125">
                  <a:extLst>
                    <a:ext uri="{FF2B5EF4-FFF2-40B4-BE49-F238E27FC236}">
                      <a16:creationId xmlns:a16="http://schemas.microsoft.com/office/drawing/2014/main" id="{70594CBB-F353-4754-8A87-E7DE27DDE8D6}"/>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39" name="Group 1215">
                <a:extLst>
                  <a:ext uri="{FF2B5EF4-FFF2-40B4-BE49-F238E27FC236}">
                    <a16:creationId xmlns:a16="http://schemas.microsoft.com/office/drawing/2014/main" id="{A175B5CF-17E3-4AC8-92C2-C1C982108787}"/>
                  </a:ext>
                </a:extLst>
              </p:cNvPr>
              <p:cNvGrpSpPr/>
              <p:nvPr/>
            </p:nvGrpSpPr>
            <p:grpSpPr>
              <a:xfrm>
                <a:off x="1736968" y="2418944"/>
                <a:ext cx="939689" cy="103689"/>
                <a:chOff x="703378" y="1693789"/>
                <a:chExt cx="939689" cy="103689"/>
              </a:xfrm>
              <a:grpFill/>
            </p:grpSpPr>
            <p:sp>
              <p:nvSpPr>
                <p:cNvPr id="421" name="Rounded Rectangle 110">
                  <a:extLst>
                    <a:ext uri="{FF2B5EF4-FFF2-40B4-BE49-F238E27FC236}">
                      <a16:creationId xmlns:a16="http://schemas.microsoft.com/office/drawing/2014/main" id="{031E6297-6117-4E9D-9381-F84D9119F544}"/>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2" name="Rounded Rectangle 111">
                  <a:extLst>
                    <a:ext uri="{FF2B5EF4-FFF2-40B4-BE49-F238E27FC236}">
                      <a16:creationId xmlns:a16="http://schemas.microsoft.com/office/drawing/2014/main" id="{82BC0CD7-0201-4223-922F-3B0922CC6F86}"/>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3" name="Rounded Rectangle 112">
                  <a:extLst>
                    <a:ext uri="{FF2B5EF4-FFF2-40B4-BE49-F238E27FC236}">
                      <a16:creationId xmlns:a16="http://schemas.microsoft.com/office/drawing/2014/main" id="{5BC5A7E8-8BBA-4959-B44E-A7351B4F0E89}"/>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4" name="Rounded Rectangle 113">
                  <a:extLst>
                    <a:ext uri="{FF2B5EF4-FFF2-40B4-BE49-F238E27FC236}">
                      <a16:creationId xmlns:a16="http://schemas.microsoft.com/office/drawing/2014/main" id="{D734624C-D884-43AA-BD6B-8F47E5C6ADFE}"/>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5" name="Rounded Rectangle 114">
                  <a:extLst>
                    <a:ext uri="{FF2B5EF4-FFF2-40B4-BE49-F238E27FC236}">
                      <a16:creationId xmlns:a16="http://schemas.microsoft.com/office/drawing/2014/main" id="{A5B9C0B6-E770-4FA6-9E95-9D45D2037E7D}"/>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6" name="Rounded Rectangle 115">
                  <a:extLst>
                    <a:ext uri="{FF2B5EF4-FFF2-40B4-BE49-F238E27FC236}">
                      <a16:creationId xmlns:a16="http://schemas.microsoft.com/office/drawing/2014/main" id="{220E803C-D608-490E-A205-3F1D168715D8}"/>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7" name="Rounded Rectangle 116">
                  <a:extLst>
                    <a:ext uri="{FF2B5EF4-FFF2-40B4-BE49-F238E27FC236}">
                      <a16:creationId xmlns:a16="http://schemas.microsoft.com/office/drawing/2014/main" id="{2C8A3422-D922-4DE9-8C5A-B1AD524DCBD7}"/>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8" name="Rounded Rectangle 117">
                  <a:extLst>
                    <a:ext uri="{FF2B5EF4-FFF2-40B4-BE49-F238E27FC236}">
                      <a16:creationId xmlns:a16="http://schemas.microsoft.com/office/drawing/2014/main" id="{B7A893AE-C379-41EE-B66C-060A4190D005}"/>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0" name="Group 1224">
                <a:extLst>
                  <a:ext uri="{FF2B5EF4-FFF2-40B4-BE49-F238E27FC236}">
                    <a16:creationId xmlns:a16="http://schemas.microsoft.com/office/drawing/2014/main" id="{5439493A-9E17-4FD5-A69C-89797FDC9C41}"/>
                  </a:ext>
                </a:extLst>
              </p:cNvPr>
              <p:cNvGrpSpPr/>
              <p:nvPr/>
            </p:nvGrpSpPr>
            <p:grpSpPr>
              <a:xfrm>
                <a:off x="1736968" y="2563975"/>
                <a:ext cx="939689" cy="103689"/>
                <a:chOff x="703378" y="1693789"/>
                <a:chExt cx="939689" cy="103689"/>
              </a:xfrm>
              <a:grpFill/>
            </p:grpSpPr>
            <p:sp>
              <p:nvSpPr>
                <p:cNvPr id="413" name="Rounded Rectangle 102">
                  <a:extLst>
                    <a:ext uri="{FF2B5EF4-FFF2-40B4-BE49-F238E27FC236}">
                      <a16:creationId xmlns:a16="http://schemas.microsoft.com/office/drawing/2014/main" id="{502E8A77-FC6C-494A-A256-C6EB706057E8}"/>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4" name="Rounded Rectangle 103">
                  <a:extLst>
                    <a:ext uri="{FF2B5EF4-FFF2-40B4-BE49-F238E27FC236}">
                      <a16:creationId xmlns:a16="http://schemas.microsoft.com/office/drawing/2014/main" id="{109B4329-72B8-4097-9A59-60257C28FC3A}"/>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5" name="Rounded Rectangle 104">
                  <a:extLst>
                    <a:ext uri="{FF2B5EF4-FFF2-40B4-BE49-F238E27FC236}">
                      <a16:creationId xmlns:a16="http://schemas.microsoft.com/office/drawing/2014/main" id="{555F7A4B-7D91-4172-BE07-C4F27BB52742}"/>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6" name="Rounded Rectangle 105">
                  <a:extLst>
                    <a:ext uri="{FF2B5EF4-FFF2-40B4-BE49-F238E27FC236}">
                      <a16:creationId xmlns:a16="http://schemas.microsoft.com/office/drawing/2014/main" id="{0A3BF77A-1D72-44F6-9440-3C7A89B51130}"/>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7" name="Rounded Rectangle 106">
                  <a:extLst>
                    <a:ext uri="{FF2B5EF4-FFF2-40B4-BE49-F238E27FC236}">
                      <a16:creationId xmlns:a16="http://schemas.microsoft.com/office/drawing/2014/main" id="{77319F1A-923E-4A0A-9E5C-8E55FC6383E0}"/>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8" name="Rounded Rectangle 107">
                  <a:extLst>
                    <a:ext uri="{FF2B5EF4-FFF2-40B4-BE49-F238E27FC236}">
                      <a16:creationId xmlns:a16="http://schemas.microsoft.com/office/drawing/2014/main" id="{23B1967E-EBD7-40DE-8C87-C812D48BDFEF}"/>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9" name="Rounded Rectangle 108">
                  <a:extLst>
                    <a:ext uri="{FF2B5EF4-FFF2-40B4-BE49-F238E27FC236}">
                      <a16:creationId xmlns:a16="http://schemas.microsoft.com/office/drawing/2014/main" id="{C25ABAA5-A8B6-4AFD-A32F-C8361D70D2C9}"/>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20" name="Rounded Rectangle 109">
                  <a:extLst>
                    <a:ext uri="{FF2B5EF4-FFF2-40B4-BE49-F238E27FC236}">
                      <a16:creationId xmlns:a16="http://schemas.microsoft.com/office/drawing/2014/main" id="{47E904C3-5C7E-4781-A9F0-1BCA001C6FC3}"/>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1" name="Group 1233">
                <a:extLst>
                  <a:ext uri="{FF2B5EF4-FFF2-40B4-BE49-F238E27FC236}">
                    <a16:creationId xmlns:a16="http://schemas.microsoft.com/office/drawing/2014/main" id="{54021B19-ED45-4E5A-9B40-21957B5709E4}"/>
                  </a:ext>
                </a:extLst>
              </p:cNvPr>
              <p:cNvGrpSpPr/>
              <p:nvPr/>
            </p:nvGrpSpPr>
            <p:grpSpPr>
              <a:xfrm>
                <a:off x="1736968" y="2709006"/>
                <a:ext cx="939689" cy="103689"/>
                <a:chOff x="703378" y="1693789"/>
                <a:chExt cx="939689" cy="103689"/>
              </a:xfrm>
              <a:grpFill/>
            </p:grpSpPr>
            <p:sp>
              <p:nvSpPr>
                <p:cNvPr id="405" name="Rounded Rectangle 94">
                  <a:extLst>
                    <a:ext uri="{FF2B5EF4-FFF2-40B4-BE49-F238E27FC236}">
                      <a16:creationId xmlns:a16="http://schemas.microsoft.com/office/drawing/2014/main" id="{1F5B3845-52DD-4D03-B264-A85D7F915C87}"/>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6" name="Rounded Rectangle 95">
                  <a:extLst>
                    <a:ext uri="{FF2B5EF4-FFF2-40B4-BE49-F238E27FC236}">
                      <a16:creationId xmlns:a16="http://schemas.microsoft.com/office/drawing/2014/main" id="{E9F663FA-AD0B-44D1-95F8-DDD56F00BE43}"/>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7" name="Rounded Rectangle 96">
                  <a:extLst>
                    <a:ext uri="{FF2B5EF4-FFF2-40B4-BE49-F238E27FC236}">
                      <a16:creationId xmlns:a16="http://schemas.microsoft.com/office/drawing/2014/main" id="{3A67DD4D-33D3-4B8E-A626-2FC029A0C05F}"/>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8" name="Rounded Rectangle 97">
                  <a:extLst>
                    <a:ext uri="{FF2B5EF4-FFF2-40B4-BE49-F238E27FC236}">
                      <a16:creationId xmlns:a16="http://schemas.microsoft.com/office/drawing/2014/main" id="{393A8D13-C5E1-49D8-8AF3-8A3360D21545}"/>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9" name="Rounded Rectangle 98">
                  <a:extLst>
                    <a:ext uri="{FF2B5EF4-FFF2-40B4-BE49-F238E27FC236}">
                      <a16:creationId xmlns:a16="http://schemas.microsoft.com/office/drawing/2014/main" id="{F85C1542-FF9C-4CDA-B926-9E8BAF129E50}"/>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0" name="Rounded Rectangle 99">
                  <a:extLst>
                    <a:ext uri="{FF2B5EF4-FFF2-40B4-BE49-F238E27FC236}">
                      <a16:creationId xmlns:a16="http://schemas.microsoft.com/office/drawing/2014/main" id="{AF81AE50-9EF3-49EF-8A7E-16C3DC62904B}"/>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1" name="Rounded Rectangle 100">
                  <a:extLst>
                    <a:ext uri="{FF2B5EF4-FFF2-40B4-BE49-F238E27FC236}">
                      <a16:creationId xmlns:a16="http://schemas.microsoft.com/office/drawing/2014/main" id="{DE08546D-88DB-4EC2-986A-703CABC9ED9C}"/>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12" name="Rounded Rectangle 101">
                  <a:extLst>
                    <a:ext uri="{FF2B5EF4-FFF2-40B4-BE49-F238E27FC236}">
                      <a16:creationId xmlns:a16="http://schemas.microsoft.com/office/drawing/2014/main" id="{3FC3EC5B-177F-4165-AD61-E10D425D078D}"/>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2" name="Group 1242">
                <a:extLst>
                  <a:ext uri="{FF2B5EF4-FFF2-40B4-BE49-F238E27FC236}">
                    <a16:creationId xmlns:a16="http://schemas.microsoft.com/office/drawing/2014/main" id="{E565A9FD-20B2-4284-B1A5-C84B8D7AF355}"/>
                  </a:ext>
                </a:extLst>
              </p:cNvPr>
              <p:cNvGrpSpPr/>
              <p:nvPr/>
            </p:nvGrpSpPr>
            <p:grpSpPr>
              <a:xfrm>
                <a:off x="1736968" y="2854037"/>
                <a:ext cx="939689" cy="103689"/>
                <a:chOff x="703378" y="1693789"/>
                <a:chExt cx="939689" cy="103689"/>
              </a:xfrm>
              <a:grpFill/>
            </p:grpSpPr>
            <p:sp>
              <p:nvSpPr>
                <p:cNvPr id="397" name="Rounded Rectangle 86">
                  <a:extLst>
                    <a:ext uri="{FF2B5EF4-FFF2-40B4-BE49-F238E27FC236}">
                      <a16:creationId xmlns:a16="http://schemas.microsoft.com/office/drawing/2014/main" id="{E099C9CA-F812-4EFF-96E0-1347F5DA518D}"/>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8" name="Rounded Rectangle 87">
                  <a:extLst>
                    <a:ext uri="{FF2B5EF4-FFF2-40B4-BE49-F238E27FC236}">
                      <a16:creationId xmlns:a16="http://schemas.microsoft.com/office/drawing/2014/main" id="{BB9DFCC8-C8DE-41C2-86C9-7090F86370D3}"/>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9" name="Rounded Rectangle 88">
                  <a:extLst>
                    <a:ext uri="{FF2B5EF4-FFF2-40B4-BE49-F238E27FC236}">
                      <a16:creationId xmlns:a16="http://schemas.microsoft.com/office/drawing/2014/main" id="{68273535-4C01-42B4-8092-E18D379E7932}"/>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0" name="Rounded Rectangle 89">
                  <a:extLst>
                    <a:ext uri="{FF2B5EF4-FFF2-40B4-BE49-F238E27FC236}">
                      <a16:creationId xmlns:a16="http://schemas.microsoft.com/office/drawing/2014/main" id="{860687F4-455A-437C-813D-AA731CF9942C}"/>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1" name="Rounded Rectangle 90">
                  <a:extLst>
                    <a:ext uri="{FF2B5EF4-FFF2-40B4-BE49-F238E27FC236}">
                      <a16:creationId xmlns:a16="http://schemas.microsoft.com/office/drawing/2014/main" id="{66ABC572-36F7-4409-8213-706FC637C314}"/>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2" name="Rounded Rectangle 91">
                  <a:extLst>
                    <a:ext uri="{FF2B5EF4-FFF2-40B4-BE49-F238E27FC236}">
                      <a16:creationId xmlns:a16="http://schemas.microsoft.com/office/drawing/2014/main" id="{C544F9AB-1956-45F9-9442-ED791D3596E2}"/>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3" name="Rounded Rectangle 92">
                  <a:extLst>
                    <a:ext uri="{FF2B5EF4-FFF2-40B4-BE49-F238E27FC236}">
                      <a16:creationId xmlns:a16="http://schemas.microsoft.com/office/drawing/2014/main" id="{A468B91E-4DF9-45DC-A589-0F369C6C0939}"/>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404" name="Rounded Rectangle 93">
                  <a:extLst>
                    <a:ext uri="{FF2B5EF4-FFF2-40B4-BE49-F238E27FC236}">
                      <a16:creationId xmlns:a16="http://schemas.microsoft.com/office/drawing/2014/main" id="{0FCD299E-203B-4BF1-BF9B-B46B0FB5E6FC}"/>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3" name="Group 1251">
                <a:extLst>
                  <a:ext uri="{FF2B5EF4-FFF2-40B4-BE49-F238E27FC236}">
                    <a16:creationId xmlns:a16="http://schemas.microsoft.com/office/drawing/2014/main" id="{2CB58B58-CE32-4304-9060-D26D07160253}"/>
                  </a:ext>
                </a:extLst>
              </p:cNvPr>
              <p:cNvGrpSpPr/>
              <p:nvPr/>
            </p:nvGrpSpPr>
            <p:grpSpPr>
              <a:xfrm>
                <a:off x="1736968" y="2999068"/>
                <a:ext cx="939689" cy="103689"/>
                <a:chOff x="703378" y="1693789"/>
                <a:chExt cx="939689" cy="103689"/>
              </a:xfrm>
              <a:grpFill/>
            </p:grpSpPr>
            <p:sp>
              <p:nvSpPr>
                <p:cNvPr id="389" name="Rounded Rectangle 78">
                  <a:extLst>
                    <a:ext uri="{FF2B5EF4-FFF2-40B4-BE49-F238E27FC236}">
                      <a16:creationId xmlns:a16="http://schemas.microsoft.com/office/drawing/2014/main" id="{A2B624BA-56F8-4E5A-8D78-BB33F28E6544}"/>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0" name="Rounded Rectangle 79">
                  <a:extLst>
                    <a:ext uri="{FF2B5EF4-FFF2-40B4-BE49-F238E27FC236}">
                      <a16:creationId xmlns:a16="http://schemas.microsoft.com/office/drawing/2014/main" id="{F16427FD-C8A1-4A2D-BEB4-54EB0FE2E3A4}"/>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1" name="Rounded Rectangle 80">
                  <a:extLst>
                    <a:ext uri="{FF2B5EF4-FFF2-40B4-BE49-F238E27FC236}">
                      <a16:creationId xmlns:a16="http://schemas.microsoft.com/office/drawing/2014/main" id="{65F5E937-D9E6-41C9-91D2-DAD1CCB20004}"/>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2" name="Rounded Rectangle 81">
                  <a:extLst>
                    <a:ext uri="{FF2B5EF4-FFF2-40B4-BE49-F238E27FC236}">
                      <a16:creationId xmlns:a16="http://schemas.microsoft.com/office/drawing/2014/main" id="{30A4A3FF-EB92-4C3A-AFFF-09B731141A0F}"/>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3" name="Rounded Rectangle 82">
                  <a:extLst>
                    <a:ext uri="{FF2B5EF4-FFF2-40B4-BE49-F238E27FC236}">
                      <a16:creationId xmlns:a16="http://schemas.microsoft.com/office/drawing/2014/main" id="{62E213E3-D718-43AC-BFF9-9503E994709B}"/>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4" name="Rounded Rectangle 83">
                  <a:extLst>
                    <a:ext uri="{FF2B5EF4-FFF2-40B4-BE49-F238E27FC236}">
                      <a16:creationId xmlns:a16="http://schemas.microsoft.com/office/drawing/2014/main" id="{E460880D-448F-429C-938E-7FDA8235BDEB}"/>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5" name="Rounded Rectangle 84">
                  <a:extLst>
                    <a:ext uri="{FF2B5EF4-FFF2-40B4-BE49-F238E27FC236}">
                      <a16:creationId xmlns:a16="http://schemas.microsoft.com/office/drawing/2014/main" id="{08FAE364-F4C1-4760-A3B4-AAADD18882D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96" name="Rounded Rectangle 85">
                  <a:extLst>
                    <a:ext uri="{FF2B5EF4-FFF2-40B4-BE49-F238E27FC236}">
                      <a16:creationId xmlns:a16="http://schemas.microsoft.com/office/drawing/2014/main" id="{C828800A-9C88-4507-A121-C75AED3B1BE2}"/>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4" name="Group 1260">
                <a:extLst>
                  <a:ext uri="{FF2B5EF4-FFF2-40B4-BE49-F238E27FC236}">
                    <a16:creationId xmlns:a16="http://schemas.microsoft.com/office/drawing/2014/main" id="{F13BB27E-2EC6-464F-993B-ED1B6BD710A2}"/>
                  </a:ext>
                </a:extLst>
              </p:cNvPr>
              <p:cNvGrpSpPr/>
              <p:nvPr/>
            </p:nvGrpSpPr>
            <p:grpSpPr>
              <a:xfrm>
                <a:off x="1736968" y="3144099"/>
                <a:ext cx="939689" cy="103689"/>
                <a:chOff x="703378" y="1693789"/>
                <a:chExt cx="939689" cy="103689"/>
              </a:xfrm>
              <a:grpFill/>
            </p:grpSpPr>
            <p:sp>
              <p:nvSpPr>
                <p:cNvPr id="381" name="Rounded Rectangle 70">
                  <a:extLst>
                    <a:ext uri="{FF2B5EF4-FFF2-40B4-BE49-F238E27FC236}">
                      <a16:creationId xmlns:a16="http://schemas.microsoft.com/office/drawing/2014/main" id="{23594C8F-A83F-4EC2-88F2-E0D09B264A47}"/>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2" name="Rounded Rectangle 71">
                  <a:extLst>
                    <a:ext uri="{FF2B5EF4-FFF2-40B4-BE49-F238E27FC236}">
                      <a16:creationId xmlns:a16="http://schemas.microsoft.com/office/drawing/2014/main" id="{F7015D9F-CFF1-4BAF-A315-BCEAC4EA1030}"/>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3" name="Rounded Rectangle 72">
                  <a:extLst>
                    <a:ext uri="{FF2B5EF4-FFF2-40B4-BE49-F238E27FC236}">
                      <a16:creationId xmlns:a16="http://schemas.microsoft.com/office/drawing/2014/main" id="{E64FCB14-C3FD-4FFF-909D-BDE2A24A8CAF}"/>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4" name="Rounded Rectangle 73">
                  <a:extLst>
                    <a:ext uri="{FF2B5EF4-FFF2-40B4-BE49-F238E27FC236}">
                      <a16:creationId xmlns:a16="http://schemas.microsoft.com/office/drawing/2014/main" id="{4AC9007F-D710-47D5-8AFD-50AF7B4D62AC}"/>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5" name="Rounded Rectangle 74">
                  <a:extLst>
                    <a:ext uri="{FF2B5EF4-FFF2-40B4-BE49-F238E27FC236}">
                      <a16:creationId xmlns:a16="http://schemas.microsoft.com/office/drawing/2014/main" id="{9D86ACB1-7356-4487-8306-A8A6568308BF}"/>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6" name="Rounded Rectangle 75">
                  <a:extLst>
                    <a:ext uri="{FF2B5EF4-FFF2-40B4-BE49-F238E27FC236}">
                      <a16:creationId xmlns:a16="http://schemas.microsoft.com/office/drawing/2014/main" id="{CFA9E4E9-3A69-4B93-862C-9D6ED9BD3AA6}"/>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7" name="Rounded Rectangle 76">
                  <a:extLst>
                    <a:ext uri="{FF2B5EF4-FFF2-40B4-BE49-F238E27FC236}">
                      <a16:creationId xmlns:a16="http://schemas.microsoft.com/office/drawing/2014/main" id="{5ADE27DE-9ADD-4463-9369-0D05B6DB47AF}"/>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8" name="Rounded Rectangle 77">
                  <a:extLst>
                    <a:ext uri="{FF2B5EF4-FFF2-40B4-BE49-F238E27FC236}">
                      <a16:creationId xmlns:a16="http://schemas.microsoft.com/office/drawing/2014/main" id="{2DD6A5B2-F683-4C08-A360-B3E43C091E5D}"/>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5" name="Group 1269">
                <a:extLst>
                  <a:ext uri="{FF2B5EF4-FFF2-40B4-BE49-F238E27FC236}">
                    <a16:creationId xmlns:a16="http://schemas.microsoft.com/office/drawing/2014/main" id="{B2CB9F93-A646-4AAA-9CE0-169E36E9E05E}"/>
                  </a:ext>
                </a:extLst>
              </p:cNvPr>
              <p:cNvGrpSpPr/>
              <p:nvPr/>
            </p:nvGrpSpPr>
            <p:grpSpPr>
              <a:xfrm>
                <a:off x="1736968" y="3289130"/>
                <a:ext cx="939689" cy="103689"/>
                <a:chOff x="703378" y="1693789"/>
                <a:chExt cx="939689" cy="103689"/>
              </a:xfrm>
              <a:grpFill/>
            </p:grpSpPr>
            <p:sp>
              <p:nvSpPr>
                <p:cNvPr id="373" name="Rounded Rectangle 62">
                  <a:extLst>
                    <a:ext uri="{FF2B5EF4-FFF2-40B4-BE49-F238E27FC236}">
                      <a16:creationId xmlns:a16="http://schemas.microsoft.com/office/drawing/2014/main" id="{9B272FFA-5A5C-42CD-B3E6-802793A3F3EC}"/>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4" name="Rounded Rectangle 63">
                  <a:extLst>
                    <a:ext uri="{FF2B5EF4-FFF2-40B4-BE49-F238E27FC236}">
                      <a16:creationId xmlns:a16="http://schemas.microsoft.com/office/drawing/2014/main" id="{076A9578-BF2D-44C6-8926-BE62AE69889E}"/>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5" name="Rounded Rectangle 64">
                  <a:extLst>
                    <a:ext uri="{FF2B5EF4-FFF2-40B4-BE49-F238E27FC236}">
                      <a16:creationId xmlns:a16="http://schemas.microsoft.com/office/drawing/2014/main" id="{52ADC020-25DE-44D5-B77A-F7EDDC5F8B2E}"/>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6" name="Rounded Rectangle 65">
                  <a:extLst>
                    <a:ext uri="{FF2B5EF4-FFF2-40B4-BE49-F238E27FC236}">
                      <a16:creationId xmlns:a16="http://schemas.microsoft.com/office/drawing/2014/main" id="{17A1E1CF-8A9A-4A38-B7D9-A30F6395F9B7}"/>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7" name="Rounded Rectangle 66">
                  <a:extLst>
                    <a:ext uri="{FF2B5EF4-FFF2-40B4-BE49-F238E27FC236}">
                      <a16:creationId xmlns:a16="http://schemas.microsoft.com/office/drawing/2014/main" id="{F9E6E06E-2C5E-4CBF-A65F-9C00858FEBB2}"/>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8" name="Rounded Rectangle 67">
                  <a:extLst>
                    <a:ext uri="{FF2B5EF4-FFF2-40B4-BE49-F238E27FC236}">
                      <a16:creationId xmlns:a16="http://schemas.microsoft.com/office/drawing/2014/main" id="{79548F1D-8BEB-4007-AA64-0915DE9C3DE0}"/>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9" name="Rounded Rectangle 68">
                  <a:extLst>
                    <a:ext uri="{FF2B5EF4-FFF2-40B4-BE49-F238E27FC236}">
                      <a16:creationId xmlns:a16="http://schemas.microsoft.com/office/drawing/2014/main" id="{B908F385-A0E2-4D46-BA79-4F9BBA3D9C8A}"/>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80" name="Rounded Rectangle 69">
                  <a:extLst>
                    <a:ext uri="{FF2B5EF4-FFF2-40B4-BE49-F238E27FC236}">
                      <a16:creationId xmlns:a16="http://schemas.microsoft.com/office/drawing/2014/main" id="{2AA8033D-ECBB-4AE3-B4EE-72CAA8345CA1}"/>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6" name="Group 1278">
                <a:extLst>
                  <a:ext uri="{FF2B5EF4-FFF2-40B4-BE49-F238E27FC236}">
                    <a16:creationId xmlns:a16="http://schemas.microsoft.com/office/drawing/2014/main" id="{441D823B-E94C-41FC-817E-5095193C22EC}"/>
                  </a:ext>
                </a:extLst>
              </p:cNvPr>
              <p:cNvGrpSpPr/>
              <p:nvPr/>
            </p:nvGrpSpPr>
            <p:grpSpPr>
              <a:xfrm>
                <a:off x="1736968" y="3434161"/>
                <a:ext cx="939689" cy="103689"/>
                <a:chOff x="703378" y="1693789"/>
                <a:chExt cx="939689" cy="103689"/>
              </a:xfrm>
              <a:grpFill/>
            </p:grpSpPr>
            <p:sp>
              <p:nvSpPr>
                <p:cNvPr id="365" name="Rounded Rectangle 54">
                  <a:extLst>
                    <a:ext uri="{FF2B5EF4-FFF2-40B4-BE49-F238E27FC236}">
                      <a16:creationId xmlns:a16="http://schemas.microsoft.com/office/drawing/2014/main" id="{D9636603-4EE8-4936-9AE4-CC7B952DDF51}"/>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6" name="Rounded Rectangle 55">
                  <a:extLst>
                    <a:ext uri="{FF2B5EF4-FFF2-40B4-BE49-F238E27FC236}">
                      <a16:creationId xmlns:a16="http://schemas.microsoft.com/office/drawing/2014/main" id="{279C66DD-3830-4CB3-8A2B-3A0B8D198F3A}"/>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7" name="Rounded Rectangle 56">
                  <a:extLst>
                    <a:ext uri="{FF2B5EF4-FFF2-40B4-BE49-F238E27FC236}">
                      <a16:creationId xmlns:a16="http://schemas.microsoft.com/office/drawing/2014/main" id="{2D780C84-D7A5-4083-AAF9-FC9F264C5E39}"/>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8" name="Rounded Rectangle 57">
                  <a:extLst>
                    <a:ext uri="{FF2B5EF4-FFF2-40B4-BE49-F238E27FC236}">
                      <a16:creationId xmlns:a16="http://schemas.microsoft.com/office/drawing/2014/main" id="{BC0F126B-5705-4C67-BE12-36A3ED7491C5}"/>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9" name="Rounded Rectangle 58">
                  <a:extLst>
                    <a:ext uri="{FF2B5EF4-FFF2-40B4-BE49-F238E27FC236}">
                      <a16:creationId xmlns:a16="http://schemas.microsoft.com/office/drawing/2014/main" id="{2BE1DC07-DFF9-41CE-8E15-085E843CE2B7}"/>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0" name="Rounded Rectangle 59">
                  <a:extLst>
                    <a:ext uri="{FF2B5EF4-FFF2-40B4-BE49-F238E27FC236}">
                      <a16:creationId xmlns:a16="http://schemas.microsoft.com/office/drawing/2014/main" id="{406789DD-5B52-4764-8997-8D03E8C60C67}"/>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1" name="Rounded Rectangle 60">
                  <a:extLst>
                    <a:ext uri="{FF2B5EF4-FFF2-40B4-BE49-F238E27FC236}">
                      <a16:creationId xmlns:a16="http://schemas.microsoft.com/office/drawing/2014/main" id="{55039DEA-7E32-4572-9192-54C25F3EA9D8}"/>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72" name="Rounded Rectangle 61">
                  <a:extLst>
                    <a:ext uri="{FF2B5EF4-FFF2-40B4-BE49-F238E27FC236}">
                      <a16:creationId xmlns:a16="http://schemas.microsoft.com/office/drawing/2014/main" id="{37A9D5A9-1E1F-459E-B8AF-C1D74861642D}"/>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7" name="Group 1287">
                <a:extLst>
                  <a:ext uri="{FF2B5EF4-FFF2-40B4-BE49-F238E27FC236}">
                    <a16:creationId xmlns:a16="http://schemas.microsoft.com/office/drawing/2014/main" id="{FD8DB5C1-45D8-44C7-826C-7076968CF1B1}"/>
                  </a:ext>
                </a:extLst>
              </p:cNvPr>
              <p:cNvGrpSpPr/>
              <p:nvPr/>
            </p:nvGrpSpPr>
            <p:grpSpPr>
              <a:xfrm>
                <a:off x="1736968" y="3579192"/>
                <a:ext cx="939689" cy="103689"/>
                <a:chOff x="703378" y="1693789"/>
                <a:chExt cx="939689" cy="103689"/>
              </a:xfrm>
              <a:grpFill/>
            </p:grpSpPr>
            <p:sp>
              <p:nvSpPr>
                <p:cNvPr id="357" name="Rounded Rectangle 46">
                  <a:extLst>
                    <a:ext uri="{FF2B5EF4-FFF2-40B4-BE49-F238E27FC236}">
                      <a16:creationId xmlns:a16="http://schemas.microsoft.com/office/drawing/2014/main" id="{A2C2BA5F-1707-4C2F-8B68-1127AC880589}"/>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8" name="Rounded Rectangle 47">
                  <a:extLst>
                    <a:ext uri="{FF2B5EF4-FFF2-40B4-BE49-F238E27FC236}">
                      <a16:creationId xmlns:a16="http://schemas.microsoft.com/office/drawing/2014/main" id="{EE625758-F82F-4AF0-A965-8C7B1CA22FEE}"/>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9" name="Rounded Rectangle 48">
                  <a:extLst>
                    <a:ext uri="{FF2B5EF4-FFF2-40B4-BE49-F238E27FC236}">
                      <a16:creationId xmlns:a16="http://schemas.microsoft.com/office/drawing/2014/main" id="{46741FDB-846F-4749-8BDE-F0B7C1D04406}"/>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0" name="Rounded Rectangle 49">
                  <a:extLst>
                    <a:ext uri="{FF2B5EF4-FFF2-40B4-BE49-F238E27FC236}">
                      <a16:creationId xmlns:a16="http://schemas.microsoft.com/office/drawing/2014/main" id="{B8709C2C-ED89-49B0-B2E0-53965F593528}"/>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1" name="Rounded Rectangle 50">
                  <a:extLst>
                    <a:ext uri="{FF2B5EF4-FFF2-40B4-BE49-F238E27FC236}">
                      <a16:creationId xmlns:a16="http://schemas.microsoft.com/office/drawing/2014/main" id="{FF0F11CA-E208-47BE-9250-E2174DCFB7EA}"/>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2" name="Rounded Rectangle 51">
                  <a:extLst>
                    <a:ext uri="{FF2B5EF4-FFF2-40B4-BE49-F238E27FC236}">
                      <a16:creationId xmlns:a16="http://schemas.microsoft.com/office/drawing/2014/main" id="{05959B17-C2AD-4379-BFA9-A20A641AEF55}"/>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3" name="Rounded Rectangle 52">
                  <a:extLst>
                    <a:ext uri="{FF2B5EF4-FFF2-40B4-BE49-F238E27FC236}">
                      <a16:creationId xmlns:a16="http://schemas.microsoft.com/office/drawing/2014/main" id="{244461C4-ADE9-44FC-994E-3F7FBB0547C9}"/>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64" name="Rounded Rectangle 53">
                  <a:extLst>
                    <a:ext uri="{FF2B5EF4-FFF2-40B4-BE49-F238E27FC236}">
                      <a16:creationId xmlns:a16="http://schemas.microsoft.com/office/drawing/2014/main" id="{98133F5A-D51D-4F90-8F93-B03CCD784637}"/>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nvGrpSpPr>
              <p:cNvPr id="348" name="Group 1296">
                <a:extLst>
                  <a:ext uri="{FF2B5EF4-FFF2-40B4-BE49-F238E27FC236}">
                    <a16:creationId xmlns:a16="http://schemas.microsoft.com/office/drawing/2014/main" id="{58634DE0-1AE4-4B47-8E00-9BF7CBAE5D4E}"/>
                  </a:ext>
                </a:extLst>
              </p:cNvPr>
              <p:cNvGrpSpPr/>
              <p:nvPr/>
            </p:nvGrpSpPr>
            <p:grpSpPr>
              <a:xfrm>
                <a:off x="1736968" y="3724226"/>
                <a:ext cx="939689" cy="103689"/>
                <a:chOff x="703378" y="1693789"/>
                <a:chExt cx="939689" cy="103689"/>
              </a:xfrm>
              <a:grpFill/>
            </p:grpSpPr>
            <p:sp>
              <p:nvSpPr>
                <p:cNvPr id="349" name="Rounded Rectangle 38">
                  <a:extLst>
                    <a:ext uri="{FF2B5EF4-FFF2-40B4-BE49-F238E27FC236}">
                      <a16:creationId xmlns:a16="http://schemas.microsoft.com/office/drawing/2014/main" id="{514D3591-A265-46A8-B181-7128681F4B4A}"/>
                    </a:ext>
                  </a:extLst>
                </p:cNvPr>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0" name="Rounded Rectangle 39">
                  <a:extLst>
                    <a:ext uri="{FF2B5EF4-FFF2-40B4-BE49-F238E27FC236}">
                      <a16:creationId xmlns:a16="http://schemas.microsoft.com/office/drawing/2014/main" id="{569AB05D-5899-455C-94C3-BF2D75B65C21}"/>
                    </a:ext>
                  </a:extLst>
                </p:cNvPr>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1" name="Rounded Rectangle 40">
                  <a:extLst>
                    <a:ext uri="{FF2B5EF4-FFF2-40B4-BE49-F238E27FC236}">
                      <a16:creationId xmlns:a16="http://schemas.microsoft.com/office/drawing/2014/main" id="{F48EBF3A-8C49-4787-A4AB-A210AD7D1DE5}"/>
                    </a:ext>
                  </a:extLst>
                </p:cNvPr>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2" name="Rounded Rectangle 41">
                  <a:extLst>
                    <a:ext uri="{FF2B5EF4-FFF2-40B4-BE49-F238E27FC236}">
                      <a16:creationId xmlns:a16="http://schemas.microsoft.com/office/drawing/2014/main" id="{97F3AC67-6228-45D5-B33D-BA7E0E494CD9}"/>
                    </a:ext>
                  </a:extLst>
                </p:cNvPr>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3" name="Rounded Rectangle 42">
                  <a:extLst>
                    <a:ext uri="{FF2B5EF4-FFF2-40B4-BE49-F238E27FC236}">
                      <a16:creationId xmlns:a16="http://schemas.microsoft.com/office/drawing/2014/main" id="{8FB1EC4C-6002-4FCF-B85A-CD2B79F4C26F}"/>
                    </a:ext>
                  </a:extLst>
                </p:cNvPr>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4" name="Rounded Rectangle 43">
                  <a:extLst>
                    <a:ext uri="{FF2B5EF4-FFF2-40B4-BE49-F238E27FC236}">
                      <a16:creationId xmlns:a16="http://schemas.microsoft.com/office/drawing/2014/main" id="{518537F6-BBF1-48AC-B55D-614FA20812D2}"/>
                    </a:ext>
                  </a:extLst>
                </p:cNvPr>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5" name="Rounded Rectangle 44">
                  <a:extLst>
                    <a:ext uri="{FF2B5EF4-FFF2-40B4-BE49-F238E27FC236}">
                      <a16:creationId xmlns:a16="http://schemas.microsoft.com/office/drawing/2014/main" id="{2B54687D-D96D-4CE1-AC7E-9B162F0F545C}"/>
                    </a:ext>
                  </a:extLst>
                </p:cNvPr>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sp>
              <p:nvSpPr>
                <p:cNvPr id="356" name="Rounded Rectangle 45">
                  <a:extLst>
                    <a:ext uri="{FF2B5EF4-FFF2-40B4-BE49-F238E27FC236}">
                      <a16:creationId xmlns:a16="http://schemas.microsoft.com/office/drawing/2014/main" id="{E1428157-099F-430B-88A9-47C66345A3FF}"/>
                    </a:ext>
                  </a:extLst>
                </p:cNvPr>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baseline="-25000" dirty="0">
                    <a:solidFill>
                      <a:srgbClr val="FFFFFF"/>
                    </a:solidFill>
                    <a:latin typeface="Arial"/>
                  </a:endParaRPr>
                </a:p>
              </p:txBody>
            </p:sp>
          </p:grpSp>
        </p:grpSp>
      </p:grpSp>
      <p:grpSp>
        <p:nvGrpSpPr>
          <p:cNvPr id="589" name="Group 588">
            <a:extLst>
              <a:ext uri="{FF2B5EF4-FFF2-40B4-BE49-F238E27FC236}">
                <a16:creationId xmlns:a16="http://schemas.microsoft.com/office/drawing/2014/main" id="{C14FC8C1-1F7B-44B2-9FFB-EE9F15881DD0}"/>
              </a:ext>
            </a:extLst>
          </p:cNvPr>
          <p:cNvGrpSpPr/>
          <p:nvPr/>
        </p:nvGrpSpPr>
        <p:grpSpPr>
          <a:xfrm>
            <a:off x="9452972" y="2906999"/>
            <a:ext cx="1103536" cy="1288664"/>
            <a:chOff x="2913547" y="2500538"/>
            <a:chExt cx="1688442" cy="2233981"/>
          </a:xfrm>
          <a:effectLst/>
        </p:grpSpPr>
        <p:pic>
          <p:nvPicPr>
            <p:cNvPr id="590" name="Picture 589" descr="thinner_intel_chip.png">
              <a:extLst>
                <a:ext uri="{FF2B5EF4-FFF2-40B4-BE49-F238E27FC236}">
                  <a16:creationId xmlns:a16="http://schemas.microsoft.com/office/drawing/2014/main" id="{CB2141A3-3962-4DA4-BD60-E5BFC5E9FEE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ln>
              <a:noFill/>
            </a:ln>
            <a:effectLst>
              <a:outerShdw blurRad="292100" dist="139700" dir="2700000" algn="tl" rotWithShape="0">
                <a:srgbClr val="333333">
                  <a:alpha val="65000"/>
                </a:srgbClr>
              </a:outerShdw>
            </a:effectLst>
          </p:spPr>
        </p:pic>
        <p:sp>
          <p:nvSpPr>
            <p:cNvPr id="591" name="Rectangle 590">
              <a:extLst>
                <a:ext uri="{FF2B5EF4-FFF2-40B4-BE49-F238E27FC236}">
                  <a16:creationId xmlns:a16="http://schemas.microsoft.com/office/drawing/2014/main" id="{BE5D335D-9F33-4763-A8D8-3241C180E1A3}"/>
                </a:ext>
              </a:extLst>
            </p:cNvPr>
            <p:cNvSpPr/>
            <p:nvPr/>
          </p:nvSpPr>
          <p:spPr bwMode="auto">
            <a:xfrm rot="5400000">
              <a:off x="3332090" y="3461190"/>
              <a:ext cx="867310" cy="1400909"/>
            </a:xfrm>
            <a:prstGeom prst="rect">
              <a:avLst/>
            </a:prstGeom>
            <a:blipFill dpi="0" rotWithShape="1">
              <a:blip r:embed="rId5"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nvGrpSpPr>
            <p:cNvPr id="592" name="Group 591">
              <a:extLst>
                <a:ext uri="{FF2B5EF4-FFF2-40B4-BE49-F238E27FC236}">
                  <a16:creationId xmlns:a16="http://schemas.microsoft.com/office/drawing/2014/main" id="{B2895E05-4A09-4437-937C-7B36CE96D92C}"/>
                </a:ext>
              </a:extLst>
            </p:cNvPr>
            <p:cNvGrpSpPr/>
            <p:nvPr/>
          </p:nvGrpSpPr>
          <p:grpSpPr>
            <a:xfrm>
              <a:off x="3098538" y="2782107"/>
              <a:ext cx="1309870" cy="359726"/>
              <a:chOff x="3098538" y="2782107"/>
              <a:chExt cx="1309870" cy="359726"/>
            </a:xfrm>
          </p:grpSpPr>
          <p:sp>
            <p:nvSpPr>
              <p:cNvPr id="597" name="Rounded Rectangle 286">
                <a:extLst>
                  <a:ext uri="{FF2B5EF4-FFF2-40B4-BE49-F238E27FC236}">
                    <a16:creationId xmlns:a16="http://schemas.microsoft.com/office/drawing/2014/main" id="{B1D900A4-2DA6-493E-955E-2B8E62D10542}"/>
                  </a:ext>
                </a:extLst>
              </p:cNvPr>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598" name="Rounded Rectangle 287">
                <a:extLst>
                  <a:ext uri="{FF2B5EF4-FFF2-40B4-BE49-F238E27FC236}">
                    <a16:creationId xmlns:a16="http://schemas.microsoft.com/office/drawing/2014/main" id="{88D4600C-9FF6-4B23-A7C3-99B176D9D1C7}"/>
                  </a:ext>
                </a:extLst>
              </p:cNvPr>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599" name="Rounded Rectangle 288">
                <a:extLst>
                  <a:ext uri="{FF2B5EF4-FFF2-40B4-BE49-F238E27FC236}">
                    <a16:creationId xmlns:a16="http://schemas.microsoft.com/office/drawing/2014/main" id="{FE8DBB81-EFD0-4DD8-96B3-B2273F924D75}"/>
                  </a:ext>
                </a:extLst>
              </p:cNvPr>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nvGrpSpPr>
            <p:cNvPr id="593" name="Group 592">
              <a:extLst>
                <a:ext uri="{FF2B5EF4-FFF2-40B4-BE49-F238E27FC236}">
                  <a16:creationId xmlns:a16="http://schemas.microsoft.com/office/drawing/2014/main" id="{D5275707-5BFF-4DEE-AC30-35EC14C7BD3B}"/>
                </a:ext>
              </a:extLst>
            </p:cNvPr>
            <p:cNvGrpSpPr/>
            <p:nvPr/>
          </p:nvGrpSpPr>
          <p:grpSpPr>
            <a:xfrm>
              <a:off x="3098538" y="3261623"/>
              <a:ext cx="1309870" cy="359725"/>
              <a:chOff x="3106515" y="3261623"/>
              <a:chExt cx="1309870" cy="359725"/>
            </a:xfrm>
          </p:grpSpPr>
          <p:sp>
            <p:nvSpPr>
              <p:cNvPr id="594" name="Rounded Rectangle 283">
                <a:extLst>
                  <a:ext uri="{FF2B5EF4-FFF2-40B4-BE49-F238E27FC236}">
                    <a16:creationId xmlns:a16="http://schemas.microsoft.com/office/drawing/2014/main" id="{0C4311E3-DBC5-476F-8160-8100BB2646DA}"/>
                  </a:ext>
                </a:extLst>
              </p:cNvPr>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595" name="Rounded Rectangle 284">
                <a:extLst>
                  <a:ext uri="{FF2B5EF4-FFF2-40B4-BE49-F238E27FC236}">
                    <a16:creationId xmlns:a16="http://schemas.microsoft.com/office/drawing/2014/main" id="{ACDC611E-5AC6-458E-BDAF-15FB47AEE59D}"/>
                  </a:ext>
                </a:extLst>
              </p:cNvPr>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596" name="Rounded Rectangle 285">
                <a:extLst>
                  <a:ext uri="{FF2B5EF4-FFF2-40B4-BE49-F238E27FC236}">
                    <a16:creationId xmlns:a16="http://schemas.microsoft.com/office/drawing/2014/main" id="{76BC0C3F-47B9-4F56-A772-230D2D9C557C}"/>
                  </a:ext>
                </a:extLst>
              </p:cNvPr>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sp>
        <p:nvSpPr>
          <p:cNvPr id="600" name="TextBox 599">
            <a:extLst>
              <a:ext uri="{FF2B5EF4-FFF2-40B4-BE49-F238E27FC236}">
                <a16:creationId xmlns:a16="http://schemas.microsoft.com/office/drawing/2014/main" id="{5C2B9667-B2A3-4B85-9BB1-DF04C96835CE}"/>
              </a:ext>
            </a:extLst>
          </p:cNvPr>
          <p:cNvSpPr txBox="1"/>
          <p:nvPr/>
        </p:nvSpPr>
        <p:spPr>
          <a:xfrm>
            <a:off x="316203" y="2288456"/>
            <a:ext cx="1400384" cy="523220"/>
          </a:xfrm>
          <a:prstGeom prst="rect">
            <a:avLst/>
          </a:prstGeom>
          <a:noFill/>
        </p:spPr>
        <p:txBody>
          <a:bodyPr wrap="square" rtlCol="0">
            <a:spAutoFit/>
          </a:bodyPr>
          <a:lstStyle/>
          <a:p>
            <a:pPr algn="ctr"/>
            <a:r>
              <a:rPr lang="en-US" sz="2800" b="1" dirty="0">
                <a:solidFill>
                  <a:schemeClr val="tx2"/>
                </a:solidFill>
                <a:latin typeface="Trebuchet MS" pitchFamily="34" charset="0"/>
              </a:rPr>
              <a:t>GPU</a:t>
            </a:r>
          </a:p>
        </p:txBody>
      </p:sp>
      <p:sp>
        <p:nvSpPr>
          <p:cNvPr id="601" name="TextBox 600">
            <a:extLst>
              <a:ext uri="{FF2B5EF4-FFF2-40B4-BE49-F238E27FC236}">
                <a16:creationId xmlns:a16="http://schemas.microsoft.com/office/drawing/2014/main" id="{2637016B-3016-40D4-8564-37195C5025BC}"/>
              </a:ext>
            </a:extLst>
          </p:cNvPr>
          <p:cNvSpPr txBox="1"/>
          <p:nvPr/>
        </p:nvSpPr>
        <p:spPr>
          <a:xfrm>
            <a:off x="9445842" y="2375691"/>
            <a:ext cx="1109135" cy="523220"/>
          </a:xfrm>
          <a:prstGeom prst="rect">
            <a:avLst/>
          </a:prstGeom>
          <a:noFill/>
        </p:spPr>
        <p:txBody>
          <a:bodyPr wrap="square" rtlCol="0">
            <a:spAutoFit/>
          </a:bodyPr>
          <a:lstStyle/>
          <a:p>
            <a:pPr algn="ctr"/>
            <a:r>
              <a:rPr lang="en-US" sz="2800" b="1" dirty="0">
                <a:solidFill>
                  <a:srgbClr val="299FE7"/>
                </a:solidFill>
                <a:latin typeface="Trebuchet MS" pitchFamily="34" charset="0"/>
              </a:rPr>
              <a:t>CPU</a:t>
            </a:r>
          </a:p>
        </p:txBody>
      </p:sp>
      <p:sp>
        <p:nvSpPr>
          <p:cNvPr id="602" name="TextBox 601">
            <a:extLst>
              <a:ext uri="{FF2B5EF4-FFF2-40B4-BE49-F238E27FC236}">
                <a16:creationId xmlns:a16="http://schemas.microsoft.com/office/drawing/2014/main" id="{524A3887-5AB6-4646-898E-308708FA3358}"/>
              </a:ext>
            </a:extLst>
          </p:cNvPr>
          <p:cNvSpPr txBox="1"/>
          <p:nvPr/>
        </p:nvSpPr>
        <p:spPr>
          <a:xfrm>
            <a:off x="2200926" y="3382075"/>
            <a:ext cx="1877958" cy="341632"/>
          </a:xfrm>
          <a:prstGeom prst="rect">
            <a:avLst/>
          </a:prstGeom>
          <a:noFill/>
        </p:spPr>
        <p:txBody>
          <a:bodyPr wrap="square" rtlCol="0">
            <a:spAutoFit/>
          </a:bodyPr>
          <a:lstStyle/>
          <a:p>
            <a:pPr algn="ctr">
              <a:lnSpc>
                <a:spcPct val="90000"/>
              </a:lnSpc>
            </a:pPr>
            <a:r>
              <a:rPr lang="en-US" dirty="0">
                <a:solidFill>
                  <a:schemeClr val="tx2"/>
                </a:solidFill>
                <a:latin typeface="Trebuchet MS" pitchFamily="34" charset="0"/>
              </a:rPr>
              <a:t>Small % of Code</a:t>
            </a:r>
          </a:p>
        </p:txBody>
      </p:sp>
      <p:sp>
        <p:nvSpPr>
          <p:cNvPr id="605" name="TextBox 604">
            <a:extLst>
              <a:ext uri="{FF2B5EF4-FFF2-40B4-BE49-F238E27FC236}">
                <a16:creationId xmlns:a16="http://schemas.microsoft.com/office/drawing/2014/main" id="{ED3F5D7B-5150-4E5E-8A24-A1E54671CF41}"/>
              </a:ext>
            </a:extLst>
          </p:cNvPr>
          <p:cNvSpPr txBox="1"/>
          <p:nvPr/>
        </p:nvSpPr>
        <p:spPr>
          <a:xfrm>
            <a:off x="1876660" y="2939804"/>
            <a:ext cx="2512682" cy="286232"/>
          </a:xfrm>
          <a:prstGeom prst="rect">
            <a:avLst/>
          </a:prstGeom>
          <a:noFill/>
        </p:spPr>
        <p:txBody>
          <a:bodyPr wrap="square" lIns="0" rIns="0" rtlCol="0">
            <a:spAutoFit/>
          </a:bodyPr>
          <a:lstStyle/>
          <a:p>
            <a:pPr algn="ctr">
              <a:lnSpc>
                <a:spcPct val="90000"/>
              </a:lnSpc>
            </a:pPr>
            <a:r>
              <a:rPr lang="en-US" sz="1400" dirty="0">
                <a:solidFill>
                  <a:schemeClr val="bg1"/>
                </a:solidFill>
                <a:latin typeface="Trebuchet MS" pitchFamily="34" charset="0"/>
              </a:rPr>
              <a:t>Compute-Intensive Functions</a:t>
            </a:r>
          </a:p>
        </p:txBody>
      </p:sp>
      <p:sp>
        <p:nvSpPr>
          <p:cNvPr id="606" name="TextBox 605">
            <a:extLst>
              <a:ext uri="{FF2B5EF4-FFF2-40B4-BE49-F238E27FC236}">
                <a16:creationId xmlns:a16="http://schemas.microsoft.com/office/drawing/2014/main" id="{7C70B74D-D985-4559-B0E4-493742B06FFC}"/>
              </a:ext>
            </a:extLst>
          </p:cNvPr>
          <p:cNvSpPr txBox="1"/>
          <p:nvPr/>
        </p:nvSpPr>
        <p:spPr>
          <a:xfrm>
            <a:off x="6453233" y="3227451"/>
            <a:ext cx="2463800" cy="590931"/>
          </a:xfrm>
          <a:prstGeom prst="rect">
            <a:avLst/>
          </a:prstGeom>
          <a:noFill/>
        </p:spPr>
        <p:txBody>
          <a:bodyPr wrap="square" rtlCol="0">
            <a:spAutoFit/>
          </a:bodyPr>
          <a:lstStyle/>
          <a:p>
            <a:pPr algn="r">
              <a:lnSpc>
                <a:spcPct val="90000"/>
              </a:lnSpc>
            </a:pPr>
            <a:r>
              <a:rPr lang="en-US" dirty="0">
                <a:solidFill>
                  <a:schemeClr val="bg1"/>
                </a:solidFill>
                <a:latin typeface="Trebuchet MS" pitchFamily="34" charset="0"/>
              </a:rPr>
              <a:t>Rest of Sequential</a:t>
            </a:r>
          </a:p>
          <a:p>
            <a:pPr algn="r">
              <a:lnSpc>
                <a:spcPct val="90000"/>
              </a:lnSpc>
            </a:pPr>
            <a:r>
              <a:rPr lang="en-US" dirty="0">
                <a:solidFill>
                  <a:schemeClr val="bg1"/>
                </a:solidFill>
                <a:latin typeface="Trebuchet MS" pitchFamily="34" charset="0"/>
              </a:rPr>
              <a:t>CPU Code</a:t>
            </a:r>
          </a:p>
        </p:txBody>
      </p:sp>
      <p:sp>
        <p:nvSpPr>
          <p:cNvPr id="607" name="AutoShape 14">
            <a:extLst>
              <a:ext uri="{FF2B5EF4-FFF2-40B4-BE49-F238E27FC236}">
                <a16:creationId xmlns:a16="http://schemas.microsoft.com/office/drawing/2014/main" id="{6F20300B-A3DA-477B-9BB6-F6FBD0064469}"/>
              </a:ext>
            </a:extLst>
          </p:cNvPr>
          <p:cNvSpPr>
            <a:spLocks noChangeArrowheads="1"/>
          </p:cNvSpPr>
          <p:nvPr/>
        </p:nvSpPr>
        <p:spPr bwMode="auto">
          <a:xfrm>
            <a:off x="4628657" y="3500739"/>
            <a:ext cx="1785825" cy="142135"/>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608" name="AutoShape 14">
            <a:extLst>
              <a:ext uri="{FF2B5EF4-FFF2-40B4-BE49-F238E27FC236}">
                <a16:creationId xmlns:a16="http://schemas.microsoft.com/office/drawing/2014/main" id="{EACFFD00-D0BE-4721-A189-25DAEF4BF2DF}"/>
              </a:ext>
            </a:extLst>
          </p:cNvPr>
          <p:cNvSpPr>
            <a:spLocks noChangeArrowheads="1"/>
          </p:cNvSpPr>
          <p:nvPr/>
        </p:nvSpPr>
        <p:spPr bwMode="auto">
          <a:xfrm>
            <a:off x="4628657" y="2972921"/>
            <a:ext cx="1785825" cy="142135"/>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609" name="AutoShape 14">
            <a:extLst>
              <a:ext uri="{FF2B5EF4-FFF2-40B4-BE49-F238E27FC236}">
                <a16:creationId xmlns:a16="http://schemas.microsoft.com/office/drawing/2014/main" id="{D8F03074-18E3-424E-B442-80F7F463BEB2}"/>
              </a:ext>
            </a:extLst>
          </p:cNvPr>
          <p:cNvSpPr>
            <a:spLocks noChangeArrowheads="1"/>
          </p:cNvSpPr>
          <p:nvPr/>
        </p:nvSpPr>
        <p:spPr bwMode="auto">
          <a:xfrm>
            <a:off x="4628657" y="3236830"/>
            <a:ext cx="1785825" cy="142135"/>
          </a:xfrm>
          <a:prstGeom prst="roundRect">
            <a:avLst>
              <a:gd name="adj" fmla="val 19373"/>
            </a:avLst>
          </a:prstGeom>
          <a:gradFill flip="none" rotWithShape="1">
            <a:gsLst>
              <a:gs pos="0">
                <a:schemeClr val="tx2">
                  <a:alpha val="44000"/>
                </a:schemeClr>
              </a:gs>
              <a:gs pos="100000">
                <a:srgbClr val="548200"/>
              </a:gs>
            </a:gsLst>
            <a:lin ang="16200000" scaled="1"/>
            <a:tileRect/>
          </a:gradFill>
          <a:ln w="9525" algn="ctr">
            <a:gradFill>
              <a:gsLst>
                <a:gs pos="0">
                  <a:schemeClr val="tx2">
                    <a:alpha val="74000"/>
                  </a:schemeClr>
                </a:gs>
                <a:gs pos="100000">
                  <a:schemeClr val="tx2">
                    <a:lumMod val="50000"/>
                    <a:alpha val="79000"/>
                  </a:schemeClr>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610" name="AutoShape 14">
            <a:extLst>
              <a:ext uri="{FF2B5EF4-FFF2-40B4-BE49-F238E27FC236}">
                <a16:creationId xmlns:a16="http://schemas.microsoft.com/office/drawing/2014/main" id="{B3E76AA1-455D-4E0D-AF12-EF5B05C9D046}"/>
              </a:ext>
            </a:extLst>
          </p:cNvPr>
          <p:cNvSpPr>
            <a:spLocks noChangeArrowheads="1"/>
          </p:cNvSpPr>
          <p:nvPr/>
        </p:nvSpPr>
        <p:spPr bwMode="auto">
          <a:xfrm>
            <a:off x="4628657" y="2181194"/>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611" name="AutoShape 14">
            <a:extLst>
              <a:ext uri="{FF2B5EF4-FFF2-40B4-BE49-F238E27FC236}">
                <a16:creationId xmlns:a16="http://schemas.microsoft.com/office/drawing/2014/main" id="{90BFABAE-D147-427C-B3BD-B5E17D26C529}"/>
              </a:ext>
            </a:extLst>
          </p:cNvPr>
          <p:cNvSpPr>
            <a:spLocks noChangeArrowheads="1"/>
          </p:cNvSpPr>
          <p:nvPr/>
        </p:nvSpPr>
        <p:spPr bwMode="auto">
          <a:xfrm>
            <a:off x="4628657" y="2445103"/>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2" name="AutoShape 14">
            <a:extLst>
              <a:ext uri="{FF2B5EF4-FFF2-40B4-BE49-F238E27FC236}">
                <a16:creationId xmlns:a16="http://schemas.microsoft.com/office/drawing/2014/main" id="{900003C3-6936-4891-B510-1F72C932D049}"/>
              </a:ext>
            </a:extLst>
          </p:cNvPr>
          <p:cNvSpPr>
            <a:spLocks noChangeArrowheads="1"/>
          </p:cNvSpPr>
          <p:nvPr/>
        </p:nvSpPr>
        <p:spPr bwMode="auto">
          <a:xfrm>
            <a:off x="4628657" y="2709012"/>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3" name="AutoShape 14">
            <a:extLst>
              <a:ext uri="{FF2B5EF4-FFF2-40B4-BE49-F238E27FC236}">
                <a16:creationId xmlns:a16="http://schemas.microsoft.com/office/drawing/2014/main" id="{2B86BCA8-0BC4-454C-BFE3-C2EB4CB14CAB}"/>
              </a:ext>
            </a:extLst>
          </p:cNvPr>
          <p:cNvSpPr>
            <a:spLocks noChangeArrowheads="1"/>
          </p:cNvSpPr>
          <p:nvPr/>
        </p:nvSpPr>
        <p:spPr bwMode="auto">
          <a:xfrm>
            <a:off x="4628657" y="3764648"/>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defRPr/>
            </a:pPr>
            <a:endParaRPr lang="en-US" sz="3600" b="1" dirty="0">
              <a:solidFill>
                <a:schemeClr val="bg1"/>
              </a:solidFill>
              <a:latin typeface="+mj-lt"/>
              <a:ea typeface="MS PGothic" pitchFamily="34" charset="-128"/>
            </a:endParaRPr>
          </a:p>
        </p:txBody>
      </p:sp>
      <p:sp>
        <p:nvSpPr>
          <p:cNvPr id="614" name="AutoShape 14">
            <a:extLst>
              <a:ext uri="{FF2B5EF4-FFF2-40B4-BE49-F238E27FC236}">
                <a16:creationId xmlns:a16="http://schemas.microsoft.com/office/drawing/2014/main" id="{ED1FC60D-7033-4399-A5BD-ADA1785CCFE8}"/>
              </a:ext>
            </a:extLst>
          </p:cNvPr>
          <p:cNvSpPr>
            <a:spLocks noChangeArrowheads="1"/>
          </p:cNvSpPr>
          <p:nvPr/>
        </p:nvSpPr>
        <p:spPr bwMode="auto">
          <a:xfrm>
            <a:off x="4628657" y="4028557"/>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5" name="AutoShape 14">
            <a:extLst>
              <a:ext uri="{FF2B5EF4-FFF2-40B4-BE49-F238E27FC236}">
                <a16:creationId xmlns:a16="http://schemas.microsoft.com/office/drawing/2014/main" id="{217A9FA9-62E3-460F-A8AF-33280BC04824}"/>
              </a:ext>
            </a:extLst>
          </p:cNvPr>
          <p:cNvSpPr>
            <a:spLocks noChangeArrowheads="1"/>
          </p:cNvSpPr>
          <p:nvPr/>
        </p:nvSpPr>
        <p:spPr bwMode="auto">
          <a:xfrm>
            <a:off x="4628657" y="4292466"/>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6" name="AutoShape 14">
            <a:extLst>
              <a:ext uri="{FF2B5EF4-FFF2-40B4-BE49-F238E27FC236}">
                <a16:creationId xmlns:a16="http://schemas.microsoft.com/office/drawing/2014/main" id="{CFB308EF-2066-4582-B54E-1D8C965BF855}"/>
              </a:ext>
            </a:extLst>
          </p:cNvPr>
          <p:cNvSpPr>
            <a:spLocks noChangeArrowheads="1"/>
          </p:cNvSpPr>
          <p:nvPr/>
        </p:nvSpPr>
        <p:spPr bwMode="auto">
          <a:xfrm>
            <a:off x="4628657" y="4556375"/>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7" name="AutoShape 14">
            <a:extLst>
              <a:ext uri="{FF2B5EF4-FFF2-40B4-BE49-F238E27FC236}">
                <a16:creationId xmlns:a16="http://schemas.microsoft.com/office/drawing/2014/main" id="{63E8D5A0-F127-46F8-91F9-2ACA9C2B10E9}"/>
              </a:ext>
            </a:extLst>
          </p:cNvPr>
          <p:cNvSpPr>
            <a:spLocks noChangeArrowheads="1"/>
          </p:cNvSpPr>
          <p:nvPr/>
        </p:nvSpPr>
        <p:spPr bwMode="auto">
          <a:xfrm>
            <a:off x="4628657" y="4820284"/>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8" name="AutoShape 14">
            <a:extLst>
              <a:ext uri="{FF2B5EF4-FFF2-40B4-BE49-F238E27FC236}">
                <a16:creationId xmlns:a16="http://schemas.microsoft.com/office/drawing/2014/main" id="{CCD78446-705B-477E-931B-6FFD16EAE7B4}"/>
              </a:ext>
            </a:extLst>
          </p:cNvPr>
          <p:cNvSpPr>
            <a:spLocks noChangeArrowheads="1"/>
          </p:cNvSpPr>
          <p:nvPr/>
        </p:nvSpPr>
        <p:spPr bwMode="auto">
          <a:xfrm>
            <a:off x="4628657" y="5084191"/>
            <a:ext cx="1785825" cy="142135"/>
          </a:xfrm>
          <a:prstGeom prst="roundRect">
            <a:avLst>
              <a:gd name="adj" fmla="val 19373"/>
            </a:avLst>
          </a:prstGeom>
          <a:gradFill flip="none" rotWithShape="1">
            <a:gsLst>
              <a:gs pos="0">
                <a:srgbClr val="72BFEE">
                  <a:alpha val="58000"/>
                </a:srgbClr>
              </a:gs>
              <a:gs pos="100000">
                <a:srgbClr val="1682C4">
                  <a:alpha val="82000"/>
                </a:srgbClr>
              </a:gs>
            </a:gsLst>
            <a:lin ang="16200000" scaled="1"/>
            <a:tileRect/>
          </a:gradFill>
          <a:ln w="9525" algn="ctr">
            <a:gradFill>
              <a:gsLst>
                <a:gs pos="0">
                  <a:srgbClr val="299FE7">
                    <a:alpha val="78000"/>
                  </a:srgbClr>
                </a:gs>
                <a:gs pos="100000">
                  <a:srgbClr val="1682C4"/>
                </a:gs>
              </a:gsLst>
              <a:lin ang="5400000" scaled="0"/>
            </a:gra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extrusionH="76200" contourW="6350">
            <a:bevelT w="12700" h="6350"/>
            <a:extrusionClr>
              <a:schemeClr val="bg2">
                <a:lumMod val="75000"/>
              </a:schemeClr>
            </a:extrusionClr>
            <a:contourClr>
              <a:schemeClr val="bg2">
                <a:lumMod val="50000"/>
              </a:schemeClr>
            </a:contourClr>
          </a:sp3d>
        </p:spPr>
        <p:txBody>
          <a:bodyPr wrap="none" anchor="ctr"/>
          <a:lstStyle/>
          <a:p>
            <a:pPr algn="ctr"/>
            <a:endParaRPr lang="en-US" sz="3600" b="1" dirty="0">
              <a:solidFill>
                <a:schemeClr val="bg1"/>
              </a:solidFill>
              <a:latin typeface="+mj-lt"/>
              <a:ea typeface="MS PGothic" pitchFamily="34" charset="-128"/>
            </a:endParaRPr>
          </a:p>
        </p:txBody>
      </p:sp>
      <p:sp>
        <p:nvSpPr>
          <p:cNvPr id="619" name="Left Arrow 310">
            <a:extLst>
              <a:ext uri="{FF2B5EF4-FFF2-40B4-BE49-F238E27FC236}">
                <a16:creationId xmlns:a16="http://schemas.microsoft.com/office/drawing/2014/main" id="{B525295C-883A-4843-BE61-F3F35C79D6BD}"/>
              </a:ext>
            </a:extLst>
          </p:cNvPr>
          <p:cNvSpPr/>
          <p:nvPr/>
        </p:nvSpPr>
        <p:spPr>
          <a:xfrm flipH="1">
            <a:off x="6424499" y="2416776"/>
            <a:ext cx="2560320" cy="211667"/>
          </a:xfrm>
          <a:prstGeom prst="leftArrow">
            <a:avLst>
              <a:gd name="adj1" fmla="val 50000"/>
              <a:gd name="adj2" fmla="val 67949"/>
            </a:avLst>
          </a:prstGeom>
          <a:gradFill>
            <a:gsLst>
              <a:gs pos="15000">
                <a:srgbClr val="299FE7"/>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 name="Left Arrow 311">
            <a:extLst>
              <a:ext uri="{FF2B5EF4-FFF2-40B4-BE49-F238E27FC236}">
                <a16:creationId xmlns:a16="http://schemas.microsoft.com/office/drawing/2014/main" id="{48FF07C8-249B-49B6-A586-DDA941F7821D}"/>
              </a:ext>
            </a:extLst>
          </p:cNvPr>
          <p:cNvSpPr/>
          <p:nvPr/>
        </p:nvSpPr>
        <p:spPr>
          <a:xfrm flipH="1">
            <a:off x="6424499" y="4396496"/>
            <a:ext cx="2560320" cy="211667"/>
          </a:xfrm>
          <a:prstGeom prst="leftArrow">
            <a:avLst>
              <a:gd name="adj1" fmla="val 50000"/>
              <a:gd name="adj2" fmla="val 67949"/>
            </a:avLst>
          </a:prstGeom>
          <a:gradFill>
            <a:gsLst>
              <a:gs pos="18000">
                <a:srgbClr val="299FE7"/>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3" name="Rounded Rectangle 294">
            <a:extLst>
              <a:ext uri="{FF2B5EF4-FFF2-40B4-BE49-F238E27FC236}">
                <a16:creationId xmlns:a16="http://schemas.microsoft.com/office/drawing/2014/main" id="{C30041F0-14C1-41A6-BA0A-F86A2FAE6D41}"/>
              </a:ext>
            </a:extLst>
          </p:cNvPr>
          <p:cNvSpPr/>
          <p:nvPr/>
        </p:nvSpPr>
        <p:spPr>
          <a:xfrm>
            <a:off x="4425136" y="2909142"/>
            <a:ext cx="2192867" cy="798990"/>
          </a:xfrm>
          <a:prstGeom prst="roundRect">
            <a:avLst>
              <a:gd name="adj" fmla="val 914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TextBox 310">
            <a:extLst>
              <a:ext uri="{FF2B5EF4-FFF2-40B4-BE49-F238E27FC236}">
                <a16:creationId xmlns:a16="http://schemas.microsoft.com/office/drawing/2014/main" id="{9298AACD-8DCA-475D-BA4F-581AD9C0F5F8}"/>
              </a:ext>
            </a:extLst>
          </p:cNvPr>
          <p:cNvSpPr txBox="1"/>
          <p:nvPr/>
        </p:nvSpPr>
        <p:spPr>
          <a:xfrm>
            <a:off x="2058319" y="3634156"/>
            <a:ext cx="2165772" cy="341632"/>
          </a:xfrm>
          <a:prstGeom prst="rect">
            <a:avLst/>
          </a:prstGeom>
          <a:noFill/>
        </p:spPr>
        <p:txBody>
          <a:bodyPr wrap="square" rtlCol="0">
            <a:spAutoFit/>
          </a:bodyPr>
          <a:lstStyle/>
          <a:p>
            <a:pPr algn="ctr">
              <a:lnSpc>
                <a:spcPct val="90000"/>
              </a:lnSpc>
            </a:pPr>
            <a:r>
              <a:rPr lang="en-US" dirty="0">
                <a:solidFill>
                  <a:srgbClr val="5F8771"/>
                </a:solidFill>
                <a:latin typeface="Trebuchet MS" pitchFamily="34" charset="0"/>
              </a:rPr>
              <a:t>Large % of Runtime</a:t>
            </a:r>
          </a:p>
        </p:txBody>
      </p:sp>
    </p:spTree>
    <p:extLst>
      <p:ext uri="{BB962C8B-B14F-4D97-AF65-F5344CB8AC3E}">
        <p14:creationId xmlns:p14="http://schemas.microsoft.com/office/powerpoint/2010/main" val="23637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223">
            <a:extLst>
              <a:ext uri="{FF2B5EF4-FFF2-40B4-BE49-F238E27FC236}">
                <a16:creationId xmlns:a16="http://schemas.microsoft.com/office/drawing/2014/main" id="{57B019BA-BD89-4477-A200-9A42AE3299E3}"/>
              </a:ext>
            </a:extLst>
          </p:cNvPr>
          <p:cNvSpPr txBox="1"/>
          <p:nvPr/>
        </p:nvSpPr>
        <p:spPr>
          <a:xfrm>
            <a:off x="6505268" y="3345098"/>
            <a:ext cx="2710193" cy="2308324"/>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err="1">
                <a:solidFill>
                  <a:schemeClr val="bg1"/>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main(){</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&lt;sequential code&gt;</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rgbClr val="8E4000"/>
                </a:solidFill>
                <a:latin typeface="Consolas" panose="020B0609020204030204" pitchFamily="49" charset="0"/>
                <a:cs typeface="Courier New" panose="02070309020205020404" pitchFamily="49" charset="0"/>
              </a:rPr>
              <a:t>	#pragma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kernels</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&lt;parallel code&gt;</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C6B84E2-3810-41F7-A50A-9647D2053ED2}"/>
              </a:ext>
            </a:extLst>
          </p:cNvPr>
          <p:cNvSpPr>
            <a:spLocks noGrp="1"/>
          </p:cNvSpPr>
          <p:nvPr>
            <p:ph type="title"/>
          </p:nvPr>
        </p:nvSpPr>
        <p:spPr>
          <a:xfrm>
            <a:off x="476791" y="633526"/>
            <a:ext cx="8039680" cy="618631"/>
          </a:xfrm>
        </p:spPr>
        <p:txBody>
          <a:bodyPr/>
          <a:lstStyle/>
          <a:p>
            <a:r>
              <a:rPr lang="en-US" dirty="0"/>
              <a:t>GPU PROGRAMMING IN OPENACC</a:t>
            </a:r>
          </a:p>
        </p:txBody>
      </p:sp>
      <p:sp>
        <p:nvSpPr>
          <p:cNvPr id="3" name="Content Placeholder 2">
            <a:extLst>
              <a:ext uri="{FF2B5EF4-FFF2-40B4-BE49-F238E27FC236}">
                <a16:creationId xmlns:a16="http://schemas.microsoft.com/office/drawing/2014/main" id="{888845E9-8671-405F-956D-904DFE9419CF}"/>
              </a:ext>
            </a:extLst>
          </p:cNvPr>
          <p:cNvSpPr>
            <a:spLocks noGrp="1"/>
          </p:cNvSpPr>
          <p:nvPr>
            <p:ph idx="1"/>
          </p:nvPr>
        </p:nvSpPr>
        <p:spPr>
          <a:xfrm>
            <a:off x="512065" y="2103035"/>
            <a:ext cx="5722260" cy="3693758"/>
          </a:xfrm>
        </p:spPr>
        <p:txBody>
          <a:bodyPr/>
          <a:lstStyle/>
          <a:p>
            <a:pPr marL="342900" indent="-342900">
              <a:buFont typeface="Wingdings" panose="05000000000000000000" pitchFamily="2" charset="2"/>
              <a:buChar char="§"/>
            </a:pPr>
            <a:r>
              <a:rPr lang="en-US" dirty="0"/>
              <a:t>Execution always begins and ends on the </a:t>
            </a:r>
            <a:r>
              <a:rPr lang="en-US" i="1" dirty="0"/>
              <a:t>host </a:t>
            </a:r>
            <a:r>
              <a:rPr lang="en-US" dirty="0"/>
              <a:t>CPU</a:t>
            </a:r>
          </a:p>
          <a:p>
            <a:pPr marL="342900" indent="-342900">
              <a:buFont typeface="Wingdings" panose="05000000000000000000" pitchFamily="2" charset="2"/>
              <a:buChar char="§"/>
            </a:pPr>
            <a:r>
              <a:rPr lang="en-US" dirty="0"/>
              <a:t>Compute-intensive loops are offloaded to the GPU using directives</a:t>
            </a:r>
          </a:p>
          <a:p>
            <a:pPr marL="342900" indent="-342900">
              <a:buFont typeface="Wingdings" panose="05000000000000000000" pitchFamily="2" charset="2"/>
              <a:buChar char="§"/>
            </a:pPr>
            <a:r>
              <a:rPr lang="en-US" dirty="0"/>
              <a:t>Offloading may or may not require data movement between the </a:t>
            </a:r>
            <a:r>
              <a:rPr lang="en-US" i="1" dirty="0"/>
              <a:t>host</a:t>
            </a:r>
            <a:r>
              <a:rPr lang="en-US" dirty="0"/>
              <a:t> and </a:t>
            </a:r>
            <a:r>
              <a:rPr lang="en-US" i="1" dirty="0"/>
              <a:t>device</a:t>
            </a:r>
            <a:r>
              <a:rPr lang="en-US" dirty="0"/>
              <a:t>.</a:t>
            </a:r>
          </a:p>
        </p:txBody>
      </p:sp>
      <p:sp>
        <p:nvSpPr>
          <p:cNvPr id="4" name="Text Placeholder 3">
            <a:extLst>
              <a:ext uri="{FF2B5EF4-FFF2-40B4-BE49-F238E27FC236}">
                <a16:creationId xmlns:a16="http://schemas.microsoft.com/office/drawing/2014/main" id="{7419E471-999C-4E30-8FF5-7A367B09803E}"/>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58C377CA-6B34-41B1-A990-C249BE89DEE4}"/>
              </a:ext>
            </a:extLst>
          </p:cNvPr>
          <p:cNvGrpSpPr/>
          <p:nvPr/>
        </p:nvGrpSpPr>
        <p:grpSpPr>
          <a:xfrm rot="5400000">
            <a:off x="6872036" y="1717644"/>
            <a:ext cx="814388" cy="979896"/>
            <a:chOff x="6214891" y="3115992"/>
            <a:chExt cx="814388" cy="979896"/>
          </a:xfrm>
        </p:grpSpPr>
        <p:pic>
          <p:nvPicPr>
            <p:cNvPr id="7" name="Picture 6" descr="thinner_intel_chip.png">
              <a:extLst>
                <a:ext uri="{FF2B5EF4-FFF2-40B4-BE49-F238E27FC236}">
                  <a16:creationId xmlns:a16="http://schemas.microsoft.com/office/drawing/2014/main" id="{BDB71289-DDA2-4DA3-A340-65FF248E7AFA}"/>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DE0B00A5-5EF8-49B7-90E2-DDA469E71CF9}"/>
                </a:ext>
              </a:extLst>
            </p:cNvPr>
            <p:cNvGrpSpPr/>
            <p:nvPr/>
          </p:nvGrpSpPr>
          <p:grpSpPr>
            <a:xfrm>
              <a:off x="6336800" y="3234934"/>
              <a:ext cx="552730" cy="741364"/>
              <a:chOff x="588414" y="2693311"/>
              <a:chExt cx="552730" cy="741364"/>
            </a:xfrm>
          </p:grpSpPr>
          <p:sp>
            <p:nvSpPr>
              <p:cNvPr id="9" name="Rounded Rectangle 8">
                <a:extLst>
                  <a:ext uri="{FF2B5EF4-FFF2-40B4-BE49-F238E27FC236}">
                    <a16:creationId xmlns:a16="http://schemas.microsoft.com/office/drawing/2014/main" id="{5D2ECBC3-E953-4CE4-986E-0998FEB9D63C}"/>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0" name="Rounded Rectangle 9">
                <a:extLst>
                  <a:ext uri="{FF2B5EF4-FFF2-40B4-BE49-F238E27FC236}">
                    <a16:creationId xmlns:a16="http://schemas.microsoft.com/office/drawing/2014/main" id="{F08CF48C-090A-46A1-A142-D50BBB02A8F6}"/>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1" name="Rounded Rectangle 10">
                <a:extLst>
                  <a:ext uri="{FF2B5EF4-FFF2-40B4-BE49-F238E27FC236}">
                    <a16:creationId xmlns:a16="http://schemas.microsoft.com/office/drawing/2014/main" id="{D431DF83-103D-4CA9-941A-ABD6BC93A6B0}"/>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2" name="Rounded Rectangle 11">
                <a:extLst>
                  <a:ext uri="{FF2B5EF4-FFF2-40B4-BE49-F238E27FC236}">
                    <a16:creationId xmlns:a16="http://schemas.microsoft.com/office/drawing/2014/main" id="{24D3AE46-C4A2-4521-9074-68BE37CC81A1}"/>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3" name="Rounded Rectangle 12">
                <a:extLst>
                  <a:ext uri="{FF2B5EF4-FFF2-40B4-BE49-F238E27FC236}">
                    <a16:creationId xmlns:a16="http://schemas.microsoft.com/office/drawing/2014/main" id="{CE2AB9E0-DCD7-4BA3-83DE-1371711E4572}"/>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4" name="Rounded Rectangle 13">
                <a:extLst>
                  <a:ext uri="{FF2B5EF4-FFF2-40B4-BE49-F238E27FC236}">
                    <a16:creationId xmlns:a16="http://schemas.microsoft.com/office/drawing/2014/main" id="{6FEE69E6-DA9F-4523-9730-CA0FC0CD359E}"/>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15" name="Group 14">
            <a:extLst>
              <a:ext uri="{FF2B5EF4-FFF2-40B4-BE49-F238E27FC236}">
                <a16:creationId xmlns:a16="http://schemas.microsoft.com/office/drawing/2014/main" id="{49ECB48C-554C-4D6A-BEE7-FB0EE36318E4}"/>
              </a:ext>
            </a:extLst>
          </p:cNvPr>
          <p:cNvGrpSpPr/>
          <p:nvPr/>
        </p:nvGrpSpPr>
        <p:grpSpPr>
          <a:xfrm rot="5400000">
            <a:off x="8461297" y="1463453"/>
            <a:ext cx="1401572" cy="1425527"/>
            <a:chOff x="2806412" y="1956388"/>
            <a:chExt cx="1854562" cy="1886259"/>
          </a:xfrm>
        </p:grpSpPr>
        <p:sp>
          <p:nvSpPr>
            <p:cNvPr id="16" name="Rounded Rectangle 213">
              <a:extLst>
                <a:ext uri="{FF2B5EF4-FFF2-40B4-BE49-F238E27FC236}">
                  <a16:creationId xmlns:a16="http://schemas.microsoft.com/office/drawing/2014/main" id="{7943E573-5302-4A97-99C1-168AAA97166D}"/>
                </a:ext>
              </a:extLst>
            </p:cNvPr>
            <p:cNvSpPr/>
            <p:nvPr/>
          </p:nvSpPr>
          <p:spPr>
            <a:xfrm rot="5400000">
              <a:off x="2790563" y="1983853"/>
              <a:ext cx="1886259" cy="1831329"/>
            </a:xfrm>
            <a:prstGeom prst="roundRect">
              <a:avLst>
                <a:gd name="adj" fmla="val 3546"/>
              </a:avLst>
            </a:prstGeom>
            <a:solidFill>
              <a:schemeClr val="bg1"/>
            </a:solidFill>
            <a:ln w="73025">
              <a:no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sp>
          <p:nvSpPr>
            <p:cNvPr id="17" name="Rounded Rectangle 214">
              <a:extLst>
                <a:ext uri="{FF2B5EF4-FFF2-40B4-BE49-F238E27FC236}">
                  <a16:creationId xmlns:a16="http://schemas.microsoft.com/office/drawing/2014/main" id="{27B4C7F0-2961-474A-8F4C-1362A04126E0}"/>
                </a:ext>
              </a:extLst>
            </p:cNvPr>
            <p:cNvSpPr/>
            <p:nvPr/>
          </p:nvSpPr>
          <p:spPr>
            <a:xfrm rot="5400000">
              <a:off x="2790563" y="1972237"/>
              <a:ext cx="1886259" cy="1854562"/>
            </a:xfrm>
            <a:prstGeom prst="roundRect">
              <a:avLst>
                <a:gd name="adj" fmla="val 3546"/>
              </a:avLst>
            </a:prstGeom>
            <a:noFill/>
            <a:ln w="73025">
              <a:gradFill>
                <a:gsLst>
                  <a:gs pos="0">
                    <a:schemeClr val="tx1"/>
                  </a:gs>
                  <a:gs pos="50000">
                    <a:schemeClr val="bg2"/>
                  </a:gs>
                  <a:gs pos="100000">
                    <a:schemeClr val="tx1"/>
                  </a:gs>
                </a:gsLst>
                <a:lin ang="2700000" scaled="0"/>
              </a:grad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29C24687-A81D-4B22-BD5D-96598E83F6D2}"/>
                </a:ext>
              </a:extLst>
            </p:cNvPr>
            <p:cNvGrpSpPr/>
            <p:nvPr/>
          </p:nvGrpSpPr>
          <p:grpSpPr>
            <a:xfrm>
              <a:off x="2898865" y="2015217"/>
              <a:ext cx="1669655" cy="1768602"/>
              <a:chOff x="2878540" y="2015516"/>
              <a:chExt cx="1669655" cy="1768602"/>
            </a:xfrm>
          </p:grpSpPr>
          <p:sp>
            <p:nvSpPr>
              <p:cNvPr id="19" name="Rounded Rectangle 216">
                <a:extLst>
                  <a:ext uri="{FF2B5EF4-FFF2-40B4-BE49-F238E27FC236}">
                    <a16:creationId xmlns:a16="http://schemas.microsoft.com/office/drawing/2014/main" id="{B69CBE15-6678-40B4-A228-6B3703314470}"/>
                  </a:ext>
                </a:extLst>
              </p:cNvPr>
              <p:cNvSpPr/>
              <p:nvPr/>
            </p:nvSpPr>
            <p:spPr bwMode="auto">
              <a:xfrm rot="10800000">
                <a:off x="445325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 name="Rounded Rectangle 217">
                <a:extLst>
                  <a:ext uri="{FF2B5EF4-FFF2-40B4-BE49-F238E27FC236}">
                    <a16:creationId xmlns:a16="http://schemas.microsoft.com/office/drawing/2014/main" id="{D9430168-777E-4B52-B6E5-EC4280585F28}"/>
                  </a:ext>
                </a:extLst>
              </p:cNvPr>
              <p:cNvSpPr/>
              <p:nvPr/>
            </p:nvSpPr>
            <p:spPr bwMode="auto">
              <a:xfrm rot="10800000">
                <a:off x="445325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 name="Rounded Rectangle 218">
                <a:extLst>
                  <a:ext uri="{FF2B5EF4-FFF2-40B4-BE49-F238E27FC236}">
                    <a16:creationId xmlns:a16="http://schemas.microsoft.com/office/drawing/2014/main" id="{D9D23221-DE72-446D-8C6D-5DDC14F5E08E}"/>
                  </a:ext>
                </a:extLst>
              </p:cNvPr>
              <p:cNvSpPr/>
              <p:nvPr/>
            </p:nvSpPr>
            <p:spPr bwMode="auto">
              <a:xfrm rot="10800000">
                <a:off x="445325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2" name="Rounded Rectangle 219">
                <a:extLst>
                  <a:ext uri="{FF2B5EF4-FFF2-40B4-BE49-F238E27FC236}">
                    <a16:creationId xmlns:a16="http://schemas.microsoft.com/office/drawing/2014/main" id="{401A184B-1F20-45E8-85D3-72DB7BDF57FA}"/>
                  </a:ext>
                </a:extLst>
              </p:cNvPr>
              <p:cNvSpPr/>
              <p:nvPr/>
            </p:nvSpPr>
            <p:spPr bwMode="auto">
              <a:xfrm rot="10800000">
                <a:off x="445325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3" name="Rounded Rectangle 220">
                <a:extLst>
                  <a:ext uri="{FF2B5EF4-FFF2-40B4-BE49-F238E27FC236}">
                    <a16:creationId xmlns:a16="http://schemas.microsoft.com/office/drawing/2014/main" id="{B0E692BB-B9D6-4BAA-BC3D-3048198795F6}"/>
                  </a:ext>
                </a:extLst>
              </p:cNvPr>
              <p:cNvSpPr/>
              <p:nvPr/>
            </p:nvSpPr>
            <p:spPr bwMode="auto">
              <a:xfrm rot="10800000">
                <a:off x="445325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4" name="Rounded Rectangle 221">
                <a:extLst>
                  <a:ext uri="{FF2B5EF4-FFF2-40B4-BE49-F238E27FC236}">
                    <a16:creationId xmlns:a16="http://schemas.microsoft.com/office/drawing/2014/main" id="{A2AA9F0B-419B-41EE-BE65-9CD8C9241F32}"/>
                  </a:ext>
                </a:extLst>
              </p:cNvPr>
              <p:cNvSpPr/>
              <p:nvPr/>
            </p:nvSpPr>
            <p:spPr bwMode="auto">
              <a:xfrm rot="10800000">
                <a:off x="445325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5" name="Rounded Rectangle 222">
                <a:extLst>
                  <a:ext uri="{FF2B5EF4-FFF2-40B4-BE49-F238E27FC236}">
                    <a16:creationId xmlns:a16="http://schemas.microsoft.com/office/drawing/2014/main" id="{981F5A5F-3B69-4CFB-8199-1AE40D27FCEF}"/>
                  </a:ext>
                </a:extLst>
              </p:cNvPr>
              <p:cNvSpPr/>
              <p:nvPr/>
            </p:nvSpPr>
            <p:spPr bwMode="auto">
              <a:xfrm rot="10800000">
                <a:off x="445325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6" name="Rounded Rectangle 223">
                <a:extLst>
                  <a:ext uri="{FF2B5EF4-FFF2-40B4-BE49-F238E27FC236}">
                    <a16:creationId xmlns:a16="http://schemas.microsoft.com/office/drawing/2014/main" id="{8153FEAE-414E-4F17-892E-A0ABF2C6100E}"/>
                  </a:ext>
                </a:extLst>
              </p:cNvPr>
              <p:cNvSpPr/>
              <p:nvPr/>
            </p:nvSpPr>
            <p:spPr bwMode="auto">
              <a:xfrm rot="10800000">
                <a:off x="445325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7" name="Rounded Rectangle 224">
                <a:extLst>
                  <a:ext uri="{FF2B5EF4-FFF2-40B4-BE49-F238E27FC236}">
                    <a16:creationId xmlns:a16="http://schemas.microsoft.com/office/drawing/2014/main" id="{6BE3D2D8-06A4-4C26-BA20-905CE247D304}"/>
                  </a:ext>
                </a:extLst>
              </p:cNvPr>
              <p:cNvSpPr/>
              <p:nvPr/>
            </p:nvSpPr>
            <p:spPr bwMode="auto">
              <a:xfrm rot="10800000">
                <a:off x="432045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8" name="Rounded Rectangle 225">
                <a:extLst>
                  <a:ext uri="{FF2B5EF4-FFF2-40B4-BE49-F238E27FC236}">
                    <a16:creationId xmlns:a16="http://schemas.microsoft.com/office/drawing/2014/main" id="{4366FA65-49AD-4C5A-BAE2-5856070177AE}"/>
                  </a:ext>
                </a:extLst>
              </p:cNvPr>
              <p:cNvSpPr/>
              <p:nvPr/>
            </p:nvSpPr>
            <p:spPr bwMode="auto">
              <a:xfrm rot="10800000">
                <a:off x="432045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9" name="Rounded Rectangle 226">
                <a:extLst>
                  <a:ext uri="{FF2B5EF4-FFF2-40B4-BE49-F238E27FC236}">
                    <a16:creationId xmlns:a16="http://schemas.microsoft.com/office/drawing/2014/main" id="{1F33CEDA-76FB-4A09-9CE6-A4D50CA842F7}"/>
                  </a:ext>
                </a:extLst>
              </p:cNvPr>
              <p:cNvSpPr/>
              <p:nvPr/>
            </p:nvSpPr>
            <p:spPr bwMode="auto">
              <a:xfrm rot="10800000">
                <a:off x="432045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0" name="Rounded Rectangle 227">
                <a:extLst>
                  <a:ext uri="{FF2B5EF4-FFF2-40B4-BE49-F238E27FC236}">
                    <a16:creationId xmlns:a16="http://schemas.microsoft.com/office/drawing/2014/main" id="{34A0F4C5-099E-4106-982E-1B9BDFD67C2D}"/>
                  </a:ext>
                </a:extLst>
              </p:cNvPr>
              <p:cNvSpPr/>
              <p:nvPr/>
            </p:nvSpPr>
            <p:spPr bwMode="auto">
              <a:xfrm rot="10800000">
                <a:off x="432045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1" name="Rounded Rectangle 228">
                <a:extLst>
                  <a:ext uri="{FF2B5EF4-FFF2-40B4-BE49-F238E27FC236}">
                    <a16:creationId xmlns:a16="http://schemas.microsoft.com/office/drawing/2014/main" id="{A2731292-437B-4DDE-98E3-2EC000597580}"/>
                  </a:ext>
                </a:extLst>
              </p:cNvPr>
              <p:cNvSpPr/>
              <p:nvPr/>
            </p:nvSpPr>
            <p:spPr bwMode="auto">
              <a:xfrm rot="10800000">
                <a:off x="432045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2" name="Rounded Rectangle 229">
                <a:extLst>
                  <a:ext uri="{FF2B5EF4-FFF2-40B4-BE49-F238E27FC236}">
                    <a16:creationId xmlns:a16="http://schemas.microsoft.com/office/drawing/2014/main" id="{7812AB54-D3A3-4A11-BEC7-7B1078DCDF82}"/>
                  </a:ext>
                </a:extLst>
              </p:cNvPr>
              <p:cNvSpPr/>
              <p:nvPr/>
            </p:nvSpPr>
            <p:spPr bwMode="auto">
              <a:xfrm rot="10800000">
                <a:off x="432045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3" name="Rounded Rectangle 230">
                <a:extLst>
                  <a:ext uri="{FF2B5EF4-FFF2-40B4-BE49-F238E27FC236}">
                    <a16:creationId xmlns:a16="http://schemas.microsoft.com/office/drawing/2014/main" id="{AB7B58F1-06D8-4967-AF93-CC68D73838BE}"/>
                  </a:ext>
                </a:extLst>
              </p:cNvPr>
              <p:cNvSpPr/>
              <p:nvPr/>
            </p:nvSpPr>
            <p:spPr bwMode="auto">
              <a:xfrm rot="10800000">
                <a:off x="432045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4" name="Rounded Rectangle 231">
                <a:extLst>
                  <a:ext uri="{FF2B5EF4-FFF2-40B4-BE49-F238E27FC236}">
                    <a16:creationId xmlns:a16="http://schemas.microsoft.com/office/drawing/2014/main" id="{12787501-C748-4953-98CB-EEA30639274B}"/>
                  </a:ext>
                </a:extLst>
              </p:cNvPr>
              <p:cNvSpPr/>
              <p:nvPr/>
            </p:nvSpPr>
            <p:spPr bwMode="auto">
              <a:xfrm rot="10800000">
                <a:off x="432045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5" name="Rounded Rectangle 232">
                <a:extLst>
                  <a:ext uri="{FF2B5EF4-FFF2-40B4-BE49-F238E27FC236}">
                    <a16:creationId xmlns:a16="http://schemas.microsoft.com/office/drawing/2014/main" id="{3CCC3A64-705D-445E-8920-5B355F2FEE66}"/>
                  </a:ext>
                </a:extLst>
              </p:cNvPr>
              <p:cNvSpPr/>
              <p:nvPr/>
            </p:nvSpPr>
            <p:spPr bwMode="auto">
              <a:xfrm rot="10800000">
                <a:off x="418766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6" name="Rounded Rectangle 233">
                <a:extLst>
                  <a:ext uri="{FF2B5EF4-FFF2-40B4-BE49-F238E27FC236}">
                    <a16:creationId xmlns:a16="http://schemas.microsoft.com/office/drawing/2014/main" id="{09174289-24F8-4626-AA1E-844357B655DA}"/>
                  </a:ext>
                </a:extLst>
              </p:cNvPr>
              <p:cNvSpPr/>
              <p:nvPr/>
            </p:nvSpPr>
            <p:spPr bwMode="auto">
              <a:xfrm rot="10800000">
                <a:off x="418765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7" name="Rounded Rectangle 234">
                <a:extLst>
                  <a:ext uri="{FF2B5EF4-FFF2-40B4-BE49-F238E27FC236}">
                    <a16:creationId xmlns:a16="http://schemas.microsoft.com/office/drawing/2014/main" id="{4C860E50-4B6C-4891-A080-46F159EF7C6E}"/>
                  </a:ext>
                </a:extLst>
              </p:cNvPr>
              <p:cNvSpPr/>
              <p:nvPr/>
            </p:nvSpPr>
            <p:spPr bwMode="auto">
              <a:xfrm rot="10800000">
                <a:off x="418765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8" name="Rounded Rectangle 235">
                <a:extLst>
                  <a:ext uri="{FF2B5EF4-FFF2-40B4-BE49-F238E27FC236}">
                    <a16:creationId xmlns:a16="http://schemas.microsoft.com/office/drawing/2014/main" id="{B7C3EB2B-8A4F-4EAA-9F72-A210917178EB}"/>
                  </a:ext>
                </a:extLst>
              </p:cNvPr>
              <p:cNvSpPr/>
              <p:nvPr/>
            </p:nvSpPr>
            <p:spPr bwMode="auto">
              <a:xfrm rot="10800000">
                <a:off x="4187658"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9" name="Rounded Rectangle 236">
                <a:extLst>
                  <a:ext uri="{FF2B5EF4-FFF2-40B4-BE49-F238E27FC236}">
                    <a16:creationId xmlns:a16="http://schemas.microsoft.com/office/drawing/2014/main" id="{7C8333E2-013A-4385-A68F-2A1186D0FC8B}"/>
                  </a:ext>
                </a:extLst>
              </p:cNvPr>
              <p:cNvSpPr/>
              <p:nvPr/>
            </p:nvSpPr>
            <p:spPr bwMode="auto">
              <a:xfrm rot="10800000">
                <a:off x="4187658"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0" name="Rounded Rectangle 237">
                <a:extLst>
                  <a:ext uri="{FF2B5EF4-FFF2-40B4-BE49-F238E27FC236}">
                    <a16:creationId xmlns:a16="http://schemas.microsoft.com/office/drawing/2014/main" id="{3FE47B50-5296-4B04-B5F2-81D39195F045}"/>
                  </a:ext>
                </a:extLst>
              </p:cNvPr>
              <p:cNvSpPr/>
              <p:nvPr/>
            </p:nvSpPr>
            <p:spPr bwMode="auto">
              <a:xfrm rot="10800000">
                <a:off x="4187658"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1" name="Rounded Rectangle 238">
                <a:extLst>
                  <a:ext uri="{FF2B5EF4-FFF2-40B4-BE49-F238E27FC236}">
                    <a16:creationId xmlns:a16="http://schemas.microsoft.com/office/drawing/2014/main" id="{E021B383-3EE9-4F1E-9404-C2C91BD4C8EF}"/>
                  </a:ext>
                </a:extLst>
              </p:cNvPr>
              <p:cNvSpPr/>
              <p:nvPr/>
            </p:nvSpPr>
            <p:spPr bwMode="auto">
              <a:xfrm rot="10800000">
                <a:off x="418765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2" name="Rounded Rectangle 239">
                <a:extLst>
                  <a:ext uri="{FF2B5EF4-FFF2-40B4-BE49-F238E27FC236}">
                    <a16:creationId xmlns:a16="http://schemas.microsoft.com/office/drawing/2014/main" id="{B7E88F5C-7556-47A3-B13B-179171C5CDA9}"/>
                  </a:ext>
                </a:extLst>
              </p:cNvPr>
              <p:cNvSpPr/>
              <p:nvPr/>
            </p:nvSpPr>
            <p:spPr bwMode="auto">
              <a:xfrm rot="10800000">
                <a:off x="418765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3" name="Rounded Rectangle 240">
                <a:extLst>
                  <a:ext uri="{FF2B5EF4-FFF2-40B4-BE49-F238E27FC236}">
                    <a16:creationId xmlns:a16="http://schemas.microsoft.com/office/drawing/2014/main" id="{35EB1B41-7924-494D-B2B7-6F6C1521040E}"/>
                  </a:ext>
                </a:extLst>
              </p:cNvPr>
              <p:cNvSpPr/>
              <p:nvPr/>
            </p:nvSpPr>
            <p:spPr bwMode="auto">
              <a:xfrm rot="10800000">
                <a:off x="405486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4" name="Rounded Rectangle 241">
                <a:extLst>
                  <a:ext uri="{FF2B5EF4-FFF2-40B4-BE49-F238E27FC236}">
                    <a16:creationId xmlns:a16="http://schemas.microsoft.com/office/drawing/2014/main" id="{64DABCC6-2CD6-4071-883C-7A6E371C29A7}"/>
                  </a:ext>
                </a:extLst>
              </p:cNvPr>
              <p:cNvSpPr/>
              <p:nvPr/>
            </p:nvSpPr>
            <p:spPr bwMode="auto">
              <a:xfrm rot="10800000">
                <a:off x="405486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5" name="Rounded Rectangle 242">
                <a:extLst>
                  <a:ext uri="{FF2B5EF4-FFF2-40B4-BE49-F238E27FC236}">
                    <a16:creationId xmlns:a16="http://schemas.microsoft.com/office/drawing/2014/main" id="{41FFEB26-94FA-4376-973E-19C38E358D71}"/>
                  </a:ext>
                </a:extLst>
              </p:cNvPr>
              <p:cNvSpPr/>
              <p:nvPr/>
            </p:nvSpPr>
            <p:spPr bwMode="auto">
              <a:xfrm rot="10800000">
                <a:off x="405486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6" name="Rounded Rectangle 243">
                <a:extLst>
                  <a:ext uri="{FF2B5EF4-FFF2-40B4-BE49-F238E27FC236}">
                    <a16:creationId xmlns:a16="http://schemas.microsoft.com/office/drawing/2014/main" id="{6587A50D-BCAC-428C-952D-8A62F4DD09BB}"/>
                  </a:ext>
                </a:extLst>
              </p:cNvPr>
              <p:cNvSpPr/>
              <p:nvPr/>
            </p:nvSpPr>
            <p:spPr bwMode="auto">
              <a:xfrm rot="10800000">
                <a:off x="405486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7" name="Rounded Rectangle 244">
                <a:extLst>
                  <a:ext uri="{FF2B5EF4-FFF2-40B4-BE49-F238E27FC236}">
                    <a16:creationId xmlns:a16="http://schemas.microsoft.com/office/drawing/2014/main" id="{229FCDA3-3311-47D9-8A0A-9E6DC030E82F}"/>
                  </a:ext>
                </a:extLst>
              </p:cNvPr>
              <p:cNvSpPr/>
              <p:nvPr/>
            </p:nvSpPr>
            <p:spPr bwMode="auto">
              <a:xfrm rot="10800000">
                <a:off x="405486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8" name="Rounded Rectangle 245">
                <a:extLst>
                  <a:ext uri="{FF2B5EF4-FFF2-40B4-BE49-F238E27FC236}">
                    <a16:creationId xmlns:a16="http://schemas.microsoft.com/office/drawing/2014/main" id="{A1B9C04E-0CF9-4890-BD3F-2A26CEBEA446}"/>
                  </a:ext>
                </a:extLst>
              </p:cNvPr>
              <p:cNvSpPr/>
              <p:nvPr/>
            </p:nvSpPr>
            <p:spPr bwMode="auto">
              <a:xfrm rot="10800000">
                <a:off x="405486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9" name="Rounded Rectangle 246">
                <a:extLst>
                  <a:ext uri="{FF2B5EF4-FFF2-40B4-BE49-F238E27FC236}">
                    <a16:creationId xmlns:a16="http://schemas.microsoft.com/office/drawing/2014/main" id="{5865F07C-955C-4821-A049-98C79A8F4CAC}"/>
                  </a:ext>
                </a:extLst>
              </p:cNvPr>
              <p:cNvSpPr/>
              <p:nvPr/>
            </p:nvSpPr>
            <p:spPr bwMode="auto">
              <a:xfrm rot="10800000">
                <a:off x="405486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0" name="Rounded Rectangle 247">
                <a:extLst>
                  <a:ext uri="{FF2B5EF4-FFF2-40B4-BE49-F238E27FC236}">
                    <a16:creationId xmlns:a16="http://schemas.microsoft.com/office/drawing/2014/main" id="{97252AF7-F7C6-4ED9-A7E6-2CECB54D8A12}"/>
                  </a:ext>
                </a:extLst>
              </p:cNvPr>
              <p:cNvSpPr/>
              <p:nvPr/>
            </p:nvSpPr>
            <p:spPr bwMode="auto">
              <a:xfrm rot="10800000">
                <a:off x="405486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1" name="Rounded Rectangle 248">
                <a:extLst>
                  <a:ext uri="{FF2B5EF4-FFF2-40B4-BE49-F238E27FC236}">
                    <a16:creationId xmlns:a16="http://schemas.microsoft.com/office/drawing/2014/main" id="{9C60AF52-754F-41C4-8CC9-5CAD4752D218}"/>
                  </a:ext>
                </a:extLst>
              </p:cNvPr>
              <p:cNvSpPr/>
              <p:nvPr/>
            </p:nvSpPr>
            <p:spPr bwMode="auto">
              <a:xfrm rot="10800000">
                <a:off x="392206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2" name="Rounded Rectangle 249">
                <a:extLst>
                  <a:ext uri="{FF2B5EF4-FFF2-40B4-BE49-F238E27FC236}">
                    <a16:creationId xmlns:a16="http://schemas.microsoft.com/office/drawing/2014/main" id="{86A8664D-388A-4A30-A283-EC891214C39C}"/>
                  </a:ext>
                </a:extLst>
              </p:cNvPr>
              <p:cNvSpPr/>
              <p:nvPr/>
            </p:nvSpPr>
            <p:spPr bwMode="auto">
              <a:xfrm rot="10800000">
                <a:off x="392206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3" name="Rounded Rectangle 250">
                <a:extLst>
                  <a:ext uri="{FF2B5EF4-FFF2-40B4-BE49-F238E27FC236}">
                    <a16:creationId xmlns:a16="http://schemas.microsoft.com/office/drawing/2014/main" id="{5C629A59-CA1B-4E21-A3E7-09802B0C4B91}"/>
                  </a:ext>
                </a:extLst>
              </p:cNvPr>
              <p:cNvSpPr/>
              <p:nvPr/>
            </p:nvSpPr>
            <p:spPr bwMode="auto">
              <a:xfrm rot="10800000">
                <a:off x="392206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4" name="Rounded Rectangle 251">
                <a:extLst>
                  <a:ext uri="{FF2B5EF4-FFF2-40B4-BE49-F238E27FC236}">
                    <a16:creationId xmlns:a16="http://schemas.microsoft.com/office/drawing/2014/main" id="{3341F561-C758-43A1-B847-466032FE8602}"/>
                  </a:ext>
                </a:extLst>
              </p:cNvPr>
              <p:cNvSpPr/>
              <p:nvPr/>
            </p:nvSpPr>
            <p:spPr bwMode="auto">
              <a:xfrm rot="10800000">
                <a:off x="3922063"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5" name="Rounded Rectangle 252">
                <a:extLst>
                  <a:ext uri="{FF2B5EF4-FFF2-40B4-BE49-F238E27FC236}">
                    <a16:creationId xmlns:a16="http://schemas.microsoft.com/office/drawing/2014/main" id="{D994BEAE-4793-40AD-B7CA-43F895AC6E23}"/>
                  </a:ext>
                </a:extLst>
              </p:cNvPr>
              <p:cNvSpPr/>
              <p:nvPr/>
            </p:nvSpPr>
            <p:spPr bwMode="auto">
              <a:xfrm rot="10800000">
                <a:off x="3922063"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6" name="Rounded Rectangle 253">
                <a:extLst>
                  <a:ext uri="{FF2B5EF4-FFF2-40B4-BE49-F238E27FC236}">
                    <a16:creationId xmlns:a16="http://schemas.microsoft.com/office/drawing/2014/main" id="{3A76C070-BF8E-41A4-AFDD-B03587EDF5CE}"/>
                  </a:ext>
                </a:extLst>
              </p:cNvPr>
              <p:cNvSpPr/>
              <p:nvPr/>
            </p:nvSpPr>
            <p:spPr bwMode="auto">
              <a:xfrm rot="10800000">
                <a:off x="3922063"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7" name="Rounded Rectangle 254">
                <a:extLst>
                  <a:ext uri="{FF2B5EF4-FFF2-40B4-BE49-F238E27FC236}">
                    <a16:creationId xmlns:a16="http://schemas.microsoft.com/office/drawing/2014/main" id="{AC08363C-98A7-44C8-B469-C8430D9B28A6}"/>
                  </a:ext>
                </a:extLst>
              </p:cNvPr>
              <p:cNvSpPr/>
              <p:nvPr/>
            </p:nvSpPr>
            <p:spPr bwMode="auto">
              <a:xfrm rot="10800000">
                <a:off x="3922062"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8" name="Rounded Rectangle 255">
                <a:extLst>
                  <a:ext uri="{FF2B5EF4-FFF2-40B4-BE49-F238E27FC236}">
                    <a16:creationId xmlns:a16="http://schemas.microsoft.com/office/drawing/2014/main" id="{984592B1-3C25-4754-9DAF-CEC3F8E90BFC}"/>
                  </a:ext>
                </a:extLst>
              </p:cNvPr>
              <p:cNvSpPr/>
              <p:nvPr/>
            </p:nvSpPr>
            <p:spPr bwMode="auto">
              <a:xfrm rot="10800000">
                <a:off x="3922062"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9" name="Rounded Rectangle 256">
                <a:extLst>
                  <a:ext uri="{FF2B5EF4-FFF2-40B4-BE49-F238E27FC236}">
                    <a16:creationId xmlns:a16="http://schemas.microsoft.com/office/drawing/2014/main" id="{B062F9B1-FA7A-48AD-8979-C3C903E449BD}"/>
                  </a:ext>
                </a:extLst>
              </p:cNvPr>
              <p:cNvSpPr/>
              <p:nvPr/>
            </p:nvSpPr>
            <p:spPr bwMode="auto">
              <a:xfrm rot="10800000">
                <a:off x="3789267"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0" name="Rounded Rectangle 257">
                <a:extLst>
                  <a:ext uri="{FF2B5EF4-FFF2-40B4-BE49-F238E27FC236}">
                    <a16:creationId xmlns:a16="http://schemas.microsoft.com/office/drawing/2014/main" id="{8A281721-78EC-44E3-81E6-CCFFF192A9D7}"/>
                  </a:ext>
                </a:extLst>
              </p:cNvPr>
              <p:cNvSpPr/>
              <p:nvPr/>
            </p:nvSpPr>
            <p:spPr bwMode="auto">
              <a:xfrm rot="10800000">
                <a:off x="3789266"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1" name="Rounded Rectangle 258">
                <a:extLst>
                  <a:ext uri="{FF2B5EF4-FFF2-40B4-BE49-F238E27FC236}">
                    <a16:creationId xmlns:a16="http://schemas.microsoft.com/office/drawing/2014/main" id="{CF1E45F3-5490-46CE-818A-102195228935}"/>
                  </a:ext>
                </a:extLst>
              </p:cNvPr>
              <p:cNvSpPr/>
              <p:nvPr/>
            </p:nvSpPr>
            <p:spPr bwMode="auto">
              <a:xfrm rot="10800000">
                <a:off x="3789266"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2" name="Rounded Rectangle 259">
                <a:extLst>
                  <a:ext uri="{FF2B5EF4-FFF2-40B4-BE49-F238E27FC236}">
                    <a16:creationId xmlns:a16="http://schemas.microsoft.com/office/drawing/2014/main" id="{4B0C3D94-BFED-449F-8234-0E32DBEB8C41}"/>
                  </a:ext>
                </a:extLst>
              </p:cNvPr>
              <p:cNvSpPr/>
              <p:nvPr/>
            </p:nvSpPr>
            <p:spPr bwMode="auto">
              <a:xfrm rot="10800000">
                <a:off x="378926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3" name="Rounded Rectangle 260">
                <a:extLst>
                  <a:ext uri="{FF2B5EF4-FFF2-40B4-BE49-F238E27FC236}">
                    <a16:creationId xmlns:a16="http://schemas.microsoft.com/office/drawing/2014/main" id="{97A91D58-A2EE-41D5-825F-98A286020759}"/>
                  </a:ext>
                </a:extLst>
              </p:cNvPr>
              <p:cNvSpPr/>
              <p:nvPr/>
            </p:nvSpPr>
            <p:spPr bwMode="auto">
              <a:xfrm rot="10800000">
                <a:off x="378926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4" name="Rounded Rectangle 261">
                <a:extLst>
                  <a:ext uri="{FF2B5EF4-FFF2-40B4-BE49-F238E27FC236}">
                    <a16:creationId xmlns:a16="http://schemas.microsoft.com/office/drawing/2014/main" id="{AC822B4E-E04E-4196-B3C8-D8919F22F6F6}"/>
                  </a:ext>
                </a:extLst>
              </p:cNvPr>
              <p:cNvSpPr/>
              <p:nvPr/>
            </p:nvSpPr>
            <p:spPr bwMode="auto">
              <a:xfrm rot="10800000">
                <a:off x="378926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5" name="Rounded Rectangle 262">
                <a:extLst>
                  <a:ext uri="{FF2B5EF4-FFF2-40B4-BE49-F238E27FC236}">
                    <a16:creationId xmlns:a16="http://schemas.microsoft.com/office/drawing/2014/main" id="{881BAA16-FDB0-4FAE-BBDC-16313D6CC37F}"/>
                  </a:ext>
                </a:extLst>
              </p:cNvPr>
              <p:cNvSpPr/>
              <p:nvPr/>
            </p:nvSpPr>
            <p:spPr bwMode="auto">
              <a:xfrm rot="10800000">
                <a:off x="378926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6" name="Rounded Rectangle 263">
                <a:extLst>
                  <a:ext uri="{FF2B5EF4-FFF2-40B4-BE49-F238E27FC236}">
                    <a16:creationId xmlns:a16="http://schemas.microsoft.com/office/drawing/2014/main" id="{8DBAB766-3344-462D-AB87-D15024C1C36A}"/>
                  </a:ext>
                </a:extLst>
              </p:cNvPr>
              <p:cNvSpPr/>
              <p:nvPr/>
            </p:nvSpPr>
            <p:spPr bwMode="auto">
              <a:xfrm rot="10800000">
                <a:off x="378926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7" name="Rounded Rectangle 264">
                <a:extLst>
                  <a:ext uri="{FF2B5EF4-FFF2-40B4-BE49-F238E27FC236}">
                    <a16:creationId xmlns:a16="http://schemas.microsoft.com/office/drawing/2014/main" id="{562BF038-D01B-45B2-9833-7D7C8CEAE3E8}"/>
                  </a:ext>
                </a:extLst>
              </p:cNvPr>
              <p:cNvSpPr/>
              <p:nvPr/>
            </p:nvSpPr>
            <p:spPr bwMode="auto">
              <a:xfrm rot="10800000">
                <a:off x="3542531"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8" name="Rounded Rectangle 265">
                <a:extLst>
                  <a:ext uri="{FF2B5EF4-FFF2-40B4-BE49-F238E27FC236}">
                    <a16:creationId xmlns:a16="http://schemas.microsoft.com/office/drawing/2014/main" id="{BCFC0B8B-C2F0-44F2-B32B-E1761F47A9A9}"/>
                  </a:ext>
                </a:extLst>
              </p:cNvPr>
              <p:cNvSpPr/>
              <p:nvPr/>
            </p:nvSpPr>
            <p:spPr bwMode="auto">
              <a:xfrm rot="10800000">
                <a:off x="3542530"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9" name="Rounded Rectangle 266">
                <a:extLst>
                  <a:ext uri="{FF2B5EF4-FFF2-40B4-BE49-F238E27FC236}">
                    <a16:creationId xmlns:a16="http://schemas.microsoft.com/office/drawing/2014/main" id="{A81F398D-CC4D-4FCC-8650-6ADEDC62CF46}"/>
                  </a:ext>
                </a:extLst>
              </p:cNvPr>
              <p:cNvSpPr/>
              <p:nvPr/>
            </p:nvSpPr>
            <p:spPr bwMode="auto">
              <a:xfrm rot="10800000">
                <a:off x="3542530"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0" name="Rounded Rectangle 267">
                <a:extLst>
                  <a:ext uri="{FF2B5EF4-FFF2-40B4-BE49-F238E27FC236}">
                    <a16:creationId xmlns:a16="http://schemas.microsoft.com/office/drawing/2014/main" id="{46BFF95A-1CFF-4D32-B945-F5468740BE29}"/>
                  </a:ext>
                </a:extLst>
              </p:cNvPr>
              <p:cNvSpPr/>
              <p:nvPr/>
            </p:nvSpPr>
            <p:spPr bwMode="auto">
              <a:xfrm rot="10800000">
                <a:off x="354252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1" name="Rounded Rectangle 268">
                <a:extLst>
                  <a:ext uri="{FF2B5EF4-FFF2-40B4-BE49-F238E27FC236}">
                    <a16:creationId xmlns:a16="http://schemas.microsoft.com/office/drawing/2014/main" id="{9499FF7F-3B73-48D4-BE9E-360890EA3E38}"/>
                  </a:ext>
                </a:extLst>
              </p:cNvPr>
              <p:cNvSpPr/>
              <p:nvPr/>
            </p:nvSpPr>
            <p:spPr bwMode="auto">
              <a:xfrm rot="10800000">
                <a:off x="354252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2" name="Rounded Rectangle 269">
                <a:extLst>
                  <a:ext uri="{FF2B5EF4-FFF2-40B4-BE49-F238E27FC236}">
                    <a16:creationId xmlns:a16="http://schemas.microsoft.com/office/drawing/2014/main" id="{8C1C0456-2A37-4DB8-B63B-1ED199F862E1}"/>
                  </a:ext>
                </a:extLst>
              </p:cNvPr>
              <p:cNvSpPr/>
              <p:nvPr/>
            </p:nvSpPr>
            <p:spPr bwMode="auto">
              <a:xfrm rot="10800000">
                <a:off x="354252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3" name="Rounded Rectangle 270">
                <a:extLst>
                  <a:ext uri="{FF2B5EF4-FFF2-40B4-BE49-F238E27FC236}">
                    <a16:creationId xmlns:a16="http://schemas.microsoft.com/office/drawing/2014/main" id="{A298FA4E-95CB-4D43-9625-4ABA2F2C14C6}"/>
                  </a:ext>
                </a:extLst>
              </p:cNvPr>
              <p:cNvSpPr/>
              <p:nvPr/>
            </p:nvSpPr>
            <p:spPr bwMode="auto">
              <a:xfrm rot="10800000">
                <a:off x="354252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4" name="Rounded Rectangle 271">
                <a:extLst>
                  <a:ext uri="{FF2B5EF4-FFF2-40B4-BE49-F238E27FC236}">
                    <a16:creationId xmlns:a16="http://schemas.microsoft.com/office/drawing/2014/main" id="{42022EA7-D6B2-4C22-A806-C035DA8F5666}"/>
                  </a:ext>
                </a:extLst>
              </p:cNvPr>
              <p:cNvSpPr/>
              <p:nvPr/>
            </p:nvSpPr>
            <p:spPr bwMode="auto">
              <a:xfrm rot="10800000">
                <a:off x="354252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5" name="Rounded Rectangle 272">
                <a:extLst>
                  <a:ext uri="{FF2B5EF4-FFF2-40B4-BE49-F238E27FC236}">
                    <a16:creationId xmlns:a16="http://schemas.microsoft.com/office/drawing/2014/main" id="{BECCE96C-E472-4080-9B03-2AD5B24EF97D}"/>
                  </a:ext>
                </a:extLst>
              </p:cNvPr>
              <p:cNvSpPr/>
              <p:nvPr/>
            </p:nvSpPr>
            <p:spPr bwMode="auto">
              <a:xfrm rot="10800000">
                <a:off x="340973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6" name="Rounded Rectangle 273">
                <a:extLst>
                  <a:ext uri="{FF2B5EF4-FFF2-40B4-BE49-F238E27FC236}">
                    <a16:creationId xmlns:a16="http://schemas.microsoft.com/office/drawing/2014/main" id="{5957DA1F-3E96-4066-A0B1-C3B38973DBA5}"/>
                  </a:ext>
                </a:extLst>
              </p:cNvPr>
              <p:cNvSpPr/>
              <p:nvPr/>
            </p:nvSpPr>
            <p:spPr bwMode="auto">
              <a:xfrm rot="10800000">
                <a:off x="340973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7" name="Rounded Rectangle 274">
                <a:extLst>
                  <a:ext uri="{FF2B5EF4-FFF2-40B4-BE49-F238E27FC236}">
                    <a16:creationId xmlns:a16="http://schemas.microsoft.com/office/drawing/2014/main" id="{E1E1735B-25B4-4BD4-801B-604DFC801B6D}"/>
                  </a:ext>
                </a:extLst>
              </p:cNvPr>
              <p:cNvSpPr/>
              <p:nvPr/>
            </p:nvSpPr>
            <p:spPr bwMode="auto">
              <a:xfrm rot="10800000">
                <a:off x="340973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8" name="Rounded Rectangle 275">
                <a:extLst>
                  <a:ext uri="{FF2B5EF4-FFF2-40B4-BE49-F238E27FC236}">
                    <a16:creationId xmlns:a16="http://schemas.microsoft.com/office/drawing/2014/main" id="{F34C7C2C-D5A1-4784-95E7-976E885712E7}"/>
                  </a:ext>
                </a:extLst>
              </p:cNvPr>
              <p:cNvSpPr/>
              <p:nvPr/>
            </p:nvSpPr>
            <p:spPr bwMode="auto">
              <a:xfrm rot="10800000">
                <a:off x="3409732"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9" name="Rounded Rectangle 276">
                <a:extLst>
                  <a:ext uri="{FF2B5EF4-FFF2-40B4-BE49-F238E27FC236}">
                    <a16:creationId xmlns:a16="http://schemas.microsoft.com/office/drawing/2014/main" id="{ACB7E18E-B1C8-4918-8B79-06E937B8CFC8}"/>
                  </a:ext>
                </a:extLst>
              </p:cNvPr>
              <p:cNvSpPr/>
              <p:nvPr/>
            </p:nvSpPr>
            <p:spPr bwMode="auto">
              <a:xfrm rot="10800000">
                <a:off x="3409732"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0" name="Rounded Rectangle 277">
                <a:extLst>
                  <a:ext uri="{FF2B5EF4-FFF2-40B4-BE49-F238E27FC236}">
                    <a16:creationId xmlns:a16="http://schemas.microsoft.com/office/drawing/2014/main" id="{B44EF4B0-7C0E-4EA6-9A51-9BD876F9C8EA}"/>
                  </a:ext>
                </a:extLst>
              </p:cNvPr>
              <p:cNvSpPr/>
              <p:nvPr/>
            </p:nvSpPr>
            <p:spPr bwMode="auto">
              <a:xfrm rot="10800000">
                <a:off x="3409732"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1" name="Rounded Rectangle 278">
                <a:extLst>
                  <a:ext uri="{FF2B5EF4-FFF2-40B4-BE49-F238E27FC236}">
                    <a16:creationId xmlns:a16="http://schemas.microsoft.com/office/drawing/2014/main" id="{DAF64C20-3CA4-4E8C-BCD9-277674FA758C}"/>
                  </a:ext>
                </a:extLst>
              </p:cNvPr>
              <p:cNvSpPr/>
              <p:nvPr/>
            </p:nvSpPr>
            <p:spPr bwMode="auto">
              <a:xfrm rot="10800000">
                <a:off x="3409731"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2" name="Rounded Rectangle 279">
                <a:extLst>
                  <a:ext uri="{FF2B5EF4-FFF2-40B4-BE49-F238E27FC236}">
                    <a16:creationId xmlns:a16="http://schemas.microsoft.com/office/drawing/2014/main" id="{F95D35C6-F544-483B-9EA8-9EBF8B4CB12B}"/>
                  </a:ext>
                </a:extLst>
              </p:cNvPr>
              <p:cNvSpPr/>
              <p:nvPr/>
            </p:nvSpPr>
            <p:spPr bwMode="auto">
              <a:xfrm rot="10800000">
                <a:off x="3409731"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3" name="Rounded Rectangle 280">
                <a:extLst>
                  <a:ext uri="{FF2B5EF4-FFF2-40B4-BE49-F238E27FC236}">
                    <a16:creationId xmlns:a16="http://schemas.microsoft.com/office/drawing/2014/main" id="{38D05FB4-0DFA-46B2-BA49-D2F84FA066D5}"/>
                  </a:ext>
                </a:extLst>
              </p:cNvPr>
              <p:cNvSpPr/>
              <p:nvPr/>
            </p:nvSpPr>
            <p:spPr bwMode="auto">
              <a:xfrm rot="10800000">
                <a:off x="327693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4" name="Rounded Rectangle 281">
                <a:extLst>
                  <a:ext uri="{FF2B5EF4-FFF2-40B4-BE49-F238E27FC236}">
                    <a16:creationId xmlns:a16="http://schemas.microsoft.com/office/drawing/2014/main" id="{5785B89D-3CE9-419F-86CC-202E17E5CBF1}"/>
                  </a:ext>
                </a:extLst>
              </p:cNvPr>
              <p:cNvSpPr/>
              <p:nvPr/>
            </p:nvSpPr>
            <p:spPr bwMode="auto">
              <a:xfrm rot="10800000">
                <a:off x="327693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5" name="Rounded Rectangle 282">
                <a:extLst>
                  <a:ext uri="{FF2B5EF4-FFF2-40B4-BE49-F238E27FC236}">
                    <a16:creationId xmlns:a16="http://schemas.microsoft.com/office/drawing/2014/main" id="{0891BC2C-A871-4B86-B7B6-45ECB45C23EC}"/>
                  </a:ext>
                </a:extLst>
              </p:cNvPr>
              <p:cNvSpPr/>
              <p:nvPr/>
            </p:nvSpPr>
            <p:spPr bwMode="auto">
              <a:xfrm rot="10800000">
                <a:off x="327693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6" name="Rounded Rectangle 283">
                <a:extLst>
                  <a:ext uri="{FF2B5EF4-FFF2-40B4-BE49-F238E27FC236}">
                    <a16:creationId xmlns:a16="http://schemas.microsoft.com/office/drawing/2014/main" id="{1AB70EF2-6AE8-4996-87D5-29D1ED55B243}"/>
                  </a:ext>
                </a:extLst>
              </p:cNvPr>
              <p:cNvSpPr/>
              <p:nvPr/>
            </p:nvSpPr>
            <p:spPr bwMode="auto">
              <a:xfrm rot="10800000">
                <a:off x="327693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7" name="Rounded Rectangle 284">
                <a:extLst>
                  <a:ext uri="{FF2B5EF4-FFF2-40B4-BE49-F238E27FC236}">
                    <a16:creationId xmlns:a16="http://schemas.microsoft.com/office/drawing/2014/main" id="{38A01FAF-86E7-40D0-B68F-84EB9EBA7167}"/>
                  </a:ext>
                </a:extLst>
              </p:cNvPr>
              <p:cNvSpPr/>
              <p:nvPr/>
            </p:nvSpPr>
            <p:spPr bwMode="auto">
              <a:xfrm rot="10800000">
                <a:off x="327693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8" name="Rounded Rectangle 285">
                <a:extLst>
                  <a:ext uri="{FF2B5EF4-FFF2-40B4-BE49-F238E27FC236}">
                    <a16:creationId xmlns:a16="http://schemas.microsoft.com/office/drawing/2014/main" id="{86E1C0EA-78B7-412D-9DF6-6A051AF853AA}"/>
                  </a:ext>
                </a:extLst>
              </p:cNvPr>
              <p:cNvSpPr/>
              <p:nvPr/>
            </p:nvSpPr>
            <p:spPr bwMode="auto">
              <a:xfrm rot="10800000">
                <a:off x="327693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9" name="Rounded Rectangle 286">
                <a:extLst>
                  <a:ext uri="{FF2B5EF4-FFF2-40B4-BE49-F238E27FC236}">
                    <a16:creationId xmlns:a16="http://schemas.microsoft.com/office/drawing/2014/main" id="{E4A32048-B482-4590-AD94-31F813090BFA}"/>
                  </a:ext>
                </a:extLst>
              </p:cNvPr>
              <p:cNvSpPr/>
              <p:nvPr/>
            </p:nvSpPr>
            <p:spPr bwMode="auto">
              <a:xfrm rot="10800000">
                <a:off x="327693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0" name="Rounded Rectangle 287">
                <a:extLst>
                  <a:ext uri="{FF2B5EF4-FFF2-40B4-BE49-F238E27FC236}">
                    <a16:creationId xmlns:a16="http://schemas.microsoft.com/office/drawing/2014/main" id="{56385F1D-A0E9-4CC4-940C-BB33E6923A52}"/>
                  </a:ext>
                </a:extLst>
              </p:cNvPr>
              <p:cNvSpPr/>
              <p:nvPr/>
            </p:nvSpPr>
            <p:spPr bwMode="auto">
              <a:xfrm rot="10800000">
                <a:off x="327693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1" name="Rounded Rectangle 288">
                <a:extLst>
                  <a:ext uri="{FF2B5EF4-FFF2-40B4-BE49-F238E27FC236}">
                    <a16:creationId xmlns:a16="http://schemas.microsoft.com/office/drawing/2014/main" id="{BCABE588-4FAF-4578-8238-4C871D6F960D}"/>
                  </a:ext>
                </a:extLst>
              </p:cNvPr>
              <p:cNvSpPr/>
              <p:nvPr/>
            </p:nvSpPr>
            <p:spPr bwMode="auto">
              <a:xfrm rot="10800000">
                <a:off x="314413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2" name="Rounded Rectangle 289">
                <a:extLst>
                  <a:ext uri="{FF2B5EF4-FFF2-40B4-BE49-F238E27FC236}">
                    <a16:creationId xmlns:a16="http://schemas.microsoft.com/office/drawing/2014/main" id="{CD59F74F-2EBC-4C78-8E69-DEB1AECE2C57}"/>
                  </a:ext>
                </a:extLst>
              </p:cNvPr>
              <p:cNvSpPr/>
              <p:nvPr/>
            </p:nvSpPr>
            <p:spPr bwMode="auto">
              <a:xfrm rot="10800000">
                <a:off x="314413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3" name="Rounded Rectangle 290">
                <a:extLst>
                  <a:ext uri="{FF2B5EF4-FFF2-40B4-BE49-F238E27FC236}">
                    <a16:creationId xmlns:a16="http://schemas.microsoft.com/office/drawing/2014/main" id="{75D8F10E-2DF4-43E7-AF0D-07366AAF7833}"/>
                  </a:ext>
                </a:extLst>
              </p:cNvPr>
              <p:cNvSpPr/>
              <p:nvPr/>
            </p:nvSpPr>
            <p:spPr bwMode="auto">
              <a:xfrm rot="10800000">
                <a:off x="314413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4" name="Rounded Rectangle 291">
                <a:extLst>
                  <a:ext uri="{FF2B5EF4-FFF2-40B4-BE49-F238E27FC236}">
                    <a16:creationId xmlns:a16="http://schemas.microsoft.com/office/drawing/2014/main" id="{971089C4-F995-4E2A-B4E7-4C7E29E2A137}"/>
                  </a:ext>
                </a:extLst>
              </p:cNvPr>
              <p:cNvSpPr/>
              <p:nvPr/>
            </p:nvSpPr>
            <p:spPr bwMode="auto">
              <a:xfrm rot="10800000">
                <a:off x="314413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5" name="Rounded Rectangle 292">
                <a:extLst>
                  <a:ext uri="{FF2B5EF4-FFF2-40B4-BE49-F238E27FC236}">
                    <a16:creationId xmlns:a16="http://schemas.microsoft.com/office/drawing/2014/main" id="{34712440-E436-41A7-BF7C-402AC9C45CF3}"/>
                  </a:ext>
                </a:extLst>
              </p:cNvPr>
              <p:cNvSpPr/>
              <p:nvPr/>
            </p:nvSpPr>
            <p:spPr bwMode="auto">
              <a:xfrm rot="10800000">
                <a:off x="314413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6" name="Rounded Rectangle 293">
                <a:extLst>
                  <a:ext uri="{FF2B5EF4-FFF2-40B4-BE49-F238E27FC236}">
                    <a16:creationId xmlns:a16="http://schemas.microsoft.com/office/drawing/2014/main" id="{E265FD98-5FB0-4D08-AE06-0B5142EF1C17}"/>
                  </a:ext>
                </a:extLst>
              </p:cNvPr>
              <p:cNvSpPr/>
              <p:nvPr/>
            </p:nvSpPr>
            <p:spPr bwMode="auto">
              <a:xfrm rot="10800000">
                <a:off x="314413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7" name="Rounded Rectangle 294">
                <a:extLst>
                  <a:ext uri="{FF2B5EF4-FFF2-40B4-BE49-F238E27FC236}">
                    <a16:creationId xmlns:a16="http://schemas.microsoft.com/office/drawing/2014/main" id="{1F989ABA-5651-4E3A-9A51-393A04E3737A}"/>
                  </a:ext>
                </a:extLst>
              </p:cNvPr>
              <p:cNvSpPr/>
              <p:nvPr/>
            </p:nvSpPr>
            <p:spPr bwMode="auto">
              <a:xfrm rot="10800000">
                <a:off x="314413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8" name="Rounded Rectangle 295">
                <a:extLst>
                  <a:ext uri="{FF2B5EF4-FFF2-40B4-BE49-F238E27FC236}">
                    <a16:creationId xmlns:a16="http://schemas.microsoft.com/office/drawing/2014/main" id="{6B4C699B-95C4-41C3-8B6E-0C324B637406}"/>
                  </a:ext>
                </a:extLst>
              </p:cNvPr>
              <p:cNvSpPr/>
              <p:nvPr/>
            </p:nvSpPr>
            <p:spPr bwMode="auto">
              <a:xfrm rot="10800000">
                <a:off x="314413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9" name="Rounded Rectangle 296">
                <a:extLst>
                  <a:ext uri="{FF2B5EF4-FFF2-40B4-BE49-F238E27FC236}">
                    <a16:creationId xmlns:a16="http://schemas.microsoft.com/office/drawing/2014/main" id="{1E4D071F-0CBB-40AF-AF0E-0C36EC794418}"/>
                  </a:ext>
                </a:extLst>
              </p:cNvPr>
              <p:cNvSpPr/>
              <p:nvPr/>
            </p:nvSpPr>
            <p:spPr bwMode="auto">
              <a:xfrm rot="10800000">
                <a:off x="301134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0" name="Rounded Rectangle 297">
                <a:extLst>
                  <a:ext uri="{FF2B5EF4-FFF2-40B4-BE49-F238E27FC236}">
                    <a16:creationId xmlns:a16="http://schemas.microsoft.com/office/drawing/2014/main" id="{357A6987-D070-4DDA-8ABC-42B99872D48F}"/>
                  </a:ext>
                </a:extLst>
              </p:cNvPr>
              <p:cNvSpPr/>
              <p:nvPr/>
            </p:nvSpPr>
            <p:spPr bwMode="auto">
              <a:xfrm rot="10800000">
                <a:off x="301133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1" name="Rounded Rectangle 298">
                <a:extLst>
                  <a:ext uri="{FF2B5EF4-FFF2-40B4-BE49-F238E27FC236}">
                    <a16:creationId xmlns:a16="http://schemas.microsoft.com/office/drawing/2014/main" id="{7DAFDDF6-3E40-41D9-B522-31126A63E58D}"/>
                  </a:ext>
                </a:extLst>
              </p:cNvPr>
              <p:cNvSpPr/>
              <p:nvPr/>
            </p:nvSpPr>
            <p:spPr bwMode="auto">
              <a:xfrm rot="10800000">
                <a:off x="301133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2" name="Rounded Rectangle 299">
                <a:extLst>
                  <a:ext uri="{FF2B5EF4-FFF2-40B4-BE49-F238E27FC236}">
                    <a16:creationId xmlns:a16="http://schemas.microsoft.com/office/drawing/2014/main" id="{207EB49E-D412-490F-8C7B-FFA3C25243A3}"/>
                  </a:ext>
                </a:extLst>
              </p:cNvPr>
              <p:cNvSpPr/>
              <p:nvPr/>
            </p:nvSpPr>
            <p:spPr bwMode="auto">
              <a:xfrm rot="10800000">
                <a:off x="301133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3" name="Rounded Rectangle 300">
                <a:extLst>
                  <a:ext uri="{FF2B5EF4-FFF2-40B4-BE49-F238E27FC236}">
                    <a16:creationId xmlns:a16="http://schemas.microsoft.com/office/drawing/2014/main" id="{41301D39-97B5-4787-98C2-8A8C3C5C5D9D}"/>
                  </a:ext>
                </a:extLst>
              </p:cNvPr>
              <p:cNvSpPr/>
              <p:nvPr/>
            </p:nvSpPr>
            <p:spPr bwMode="auto">
              <a:xfrm rot="10800000">
                <a:off x="301133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4" name="Rounded Rectangle 301">
                <a:extLst>
                  <a:ext uri="{FF2B5EF4-FFF2-40B4-BE49-F238E27FC236}">
                    <a16:creationId xmlns:a16="http://schemas.microsoft.com/office/drawing/2014/main" id="{6F1BC861-0756-4B0B-AB02-75DD33CE6930}"/>
                  </a:ext>
                </a:extLst>
              </p:cNvPr>
              <p:cNvSpPr/>
              <p:nvPr/>
            </p:nvSpPr>
            <p:spPr bwMode="auto">
              <a:xfrm rot="10800000">
                <a:off x="301133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5" name="Rounded Rectangle 302">
                <a:extLst>
                  <a:ext uri="{FF2B5EF4-FFF2-40B4-BE49-F238E27FC236}">
                    <a16:creationId xmlns:a16="http://schemas.microsoft.com/office/drawing/2014/main" id="{40E4B0DB-548C-4AB6-AF5B-627AF4DA037A}"/>
                  </a:ext>
                </a:extLst>
              </p:cNvPr>
              <p:cNvSpPr/>
              <p:nvPr/>
            </p:nvSpPr>
            <p:spPr bwMode="auto">
              <a:xfrm rot="10800000">
                <a:off x="301133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6" name="Rounded Rectangle 303">
                <a:extLst>
                  <a:ext uri="{FF2B5EF4-FFF2-40B4-BE49-F238E27FC236}">
                    <a16:creationId xmlns:a16="http://schemas.microsoft.com/office/drawing/2014/main" id="{5FBEF2F3-6D91-4FCB-AFCF-9E1EAC16049A}"/>
                  </a:ext>
                </a:extLst>
              </p:cNvPr>
              <p:cNvSpPr/>
              <p:nvPr/>
            </p:nvSpPr>
            <p:spPr bwMode="auto">
              <a:xfrm rot="10800000">
                <a:off x="301133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7" name="Rounded Rectangle 304">
                <a:extLst>
                  <a:ext uri="{FF2B5EF4-FFF2-40B4-BE49-F238E27FC236}">
                    <a16:creationId xmlns:a16="http://schemas.microsoft.com/office/drawing/2014/main" id="{67DC1137-9862-494D-A970-F23D7F19D7E0}"/>
                  </a:ext>
                </a:extLst>
              </p:cNvPr>
              <p:cNvSpPr/>
              <p:nvPr/>
            </p:nvSpPr>
            <p:spPr bwMode="auto">
              <a:xfrm rot="10800000">
                <a:off x="287854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8" name="Rounded Rectangle 305">
                <a:extLst>
                  <a:ext uri="{FF2B5EF4-FFF2-40B4-BE49-F238E27FC236}">
                    <a16:creationId xmlns:a16="http://schemas.microsoft.com/office/drawing/2014/main" id="{C96CC3FD-4248-4588-AAB1-1D3404F483DC}"/>
                  </a:ext>
                </a:extLst>
              </p:cNvPr>
              <p:cNvSpPr/>
              <p:nvPr/>
            </p:nvSpPr>
            <p:spPr bwMode="auto">
              <a:xfrm rot="10800000">
                <a:off x="287854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9" name="Rounded Rectangle 306">
                <a:extLst>
                  <a:ext uri="{FF2B5EF4-FFF2-40B4-BE49-F238E27FC236}">
                    <a16:creationId xmlns:a16="http://schemas.microsoft.com/office/drawing/2014/main" id="{422B6FC7-5AC1-4A6B-9D1E-F123769A1B9A}"/>
                  </a:ext>
                </a:extLst>
              </p:cNvPr>
              <p:cNvSpPr/>
              <p:nvPr/>
            </p:nvSpPr>
            <p:spPr bwMode="auto">
              <a:xfrm rot="10800000">
                <a:off x="287854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0" name="Rounded Rectangle 307">
                <a:extLst>
                  <a:ext uri="{FF2B5EF4-FFF2-40B4-BE49-F238E27FC236}">
                    <a16:creationId xmlns:a16="http://schemas.microsoft.com/office/drawing/2014/main" id="{C54724FA-E444-4281-ABD6-ED231A9BE09C}"/>
                  </a:ext>
                </a:extLst>
              </p:cNvPr>
              <p:cNvSpPr/>
              <p:nvPr/>
            </p:nvSpPr>
            <p:spPr bwMode="auto">
              <a:xfrm rot="10800000">
                <a:off x="287854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1" name="Rounded Rectangle 308">
                <a:extLst>
                  <a:ext uri="{FF2B5EF4-FFF2-40B4-BE49-F238E27FC236}">
                    <a16:creationId xmlns:a16="http://schemas.microsoft.com/office/drawing/2014/main" id="{651C0D70-8F6E-4B98-861D-12624AD208A7}"/>
                  </a:ext>
                </a:extLst>
              </p:cNvPr>
              <p:cNvSpPr/>
              <p:nvPr/>
            </p:nvSpPr>
            <p:spPr bwMode="auto">
              <a:xfrm rot="10800000">
                <a:off x="287854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2" name="Rounded Rectangle 309">
                <a:extLst>
                  <a:ext uri="{FF2B5EF4-FFF2-40B4-BE49-F238E27FC236}">
                    <a16:creationId xmlns:a16="http://schemas.microsoft.com/office/drawing/2014/main" id="{708E390A-2DA7-4439-A3C6-1C67D2C3DBA1}"/>
                  </a:ext>
                </a:extLst>
              </p:cNvPr>
              <p:cNvSpPr/>
              <p:nvPr/>
            </p:nvSpPr>
            <p:spPr bwMode="auto">
              <a:xfrm rot="10800000">
                <a:off x="287854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3" name="Rounded Rectangle 310">
                <a:extLst>
                  <a:ext uri="{FF2B5EF4-FFF2-40B4-BE49-F238E27FC236}">
                    <a16:creationId xmlns:a16="http://schemas.microsoft.com/office/drawing/2014/main" id="{75D9A2D6-F371-404E-A68F-19331192D06B}"/>
                  </a:ext>
                </a:extLst>
              </p:cNvPr>
              <p:cNvSpPr/>
              <p:nvPr/>
            </p:nvSpPr>
            <p:spPr bwMode="auto">
              <a:xfrm rot="10800000">
                <a:off x="287854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4" name="Rounded Rectangle 311">
                <a:extLst>
                  <a:ext uri="{FF2B5EF4-FFF2-40B4-BE49-F238E27FC236}">
                    <a16:creationId xmlns:a16="http://schemas.microsoft.com/office/drawing/2014/main" id="{2FDCF299-9B5B-49C6-B128-F623302FC393}"/>
                  </a:ext>
                </a:extLst>
              </p:cNvPr>
              <p:cNvSpPr/>
              <p:nvPr/>
            </p:nvSpPr>
            <p:spPr bwMode="auto">
              <a:xfrm rot="10800000">
                <a:off x="287854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5" name="Rounded Rectangle 312">
                <a:extLst>
                  <a:ext uri="{FF2B5EF4-FFF2-40B4-BE49-F238E27FC236}">
                    <a16:creationId xmlns:a16="http://schemas.microsoft.com/office/drawing/2014/main" id="{F313E3F4-E89D-4497-93FA-9EDE4A54A612}"/>
                  </a:ext>
                </a:extLst>
              </p:cNvPr>
              <p:cNvSpPr/>
              <p:nvPr/>
            </p:nvSpPr>
            <p:spPr bwMode="auto">
              <a:xfrm rot="10800000">
                <a:off x="445325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6" name="Rounded Rectangle 313">
                <a:extLst>
                  <a:ext uri="{FF2B5EF4-FFF2-40B4-BE49-F238E27FC236}">
                    <a16:creationId xmlns:a16="http://schemas.microsoft.com/office/drawing/2014/main" id="{294D895A-7A22-49A4-9C75-98A26919C99A}"/>
                  </a:ext>
                </a:extLst>
              </p:cNvPr>
              <p:cNvSpPr/>
              <p:nvPr/>
            </p:nvSpPr>
            <p:spPr bwMode="auto">
              <a:xfrm rot="10800000">
                <a:off x="445325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7" name="Rounded Rectangle 314">
                <a:extLst>
                  <a:ext uri="{FF2B5EF4-FFF2-40B4-BE49-F238E27FC236}">
                    <a16:creationId xmlns:a16="http://schemas.microsoft.com/office/drawing/2014/main" id="{13A2BCB9-244B-4F3D-B2F8-0B3C472A5DA4}"/>
                  </a:ext>
                </a:extLst>
              </p:cNvPr>
              <p:cNvSpPr/>
              <p:nvPr/>
            </p:nvSpPr>
            <p:spPr bwMode="auto">
              <a:xfrm rot="10800000">
                <a:off x="445325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8" name="Rounded Rectangle 315">
                <a:extLst>
                  <a:ext uri="{FF2B5EF4-FFF2-40B4-BE49-F238E27FC236}">
                    <a16:creationId xmlns:a16="http://schemas.microsoft.com/office/drawing/2014/main" id="{095080CB-BE8E-45C9-8DE2-7B3C0056243E}"/>
                  </a:ext>
                </a:extLst>
              </p:cNvPr>
              <p:cNvSpPr/>
              <p:nvPr/>
            </p:nvSpPr>
            <p:spPr bwMode="auto">
              <a:xfrm rot="10800000">
                <a:off x="445325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9" name="Rounded Rectangle 316">
                <a:extLst>
                  <a:ext uri="{FF2B5EF4-FFF2-40B4-BE49-F238E27FC236}">
                    <a16:creationId xmlns:a16="http://schemas.microsoft.com/office/drawing/2014/main" id="{1198F295-478A-47E1-9EE4-CFA29476F5A4}"/>
                  </a:ext>
                </a:extLst>
              </p:cNvPr>
              <p:cNvSpPr/>
              <p:nvPr/>
            </p:nvSpPr>
            <p:spPr bwMode="auto">
              <a:xfrm rot="10800000">
                <a:off x="445325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0" name="Rounded Rectangle 317">
                <a:extLst>
                  <a:ext uri="{FF2B5EF4-FFF2-40B4-BE49-F238E27FC236}">
                    <a16:creationId xmlns:a16="http://schemas.microsoft.com/office/drawing/2014/main" id="{6B6A313C-5D00-4117-88B7-F086F630FC89}"/>
                  </a:ext>
                </a:extLst>
              </p:cNvPr>
              <p:cNvSpPr/>
              <p:nvPr/>
            </p:nvSpPr>
            <p:spPr bwMode="auto">
              <a:xfrm rot="10800000">
                <a:off x="445325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1" name="Rounded Rectangle 318">
                <a:extLst>
                  <a:ext uri="{FF2B5EF4-FFF2-40B4-BE49-F238E27FC236}">
                    <a16:creationId xmlns:a16="http://schemas.microsoft.com/office/drawing/2014/main" id="{A180C476-77CB-40E1-8089-2AC467CF4E02}"/>
                  </a:ext>
                </a:extLst>
              </p:cNvPr>
              <p:cNvSpPr/>
              <p:nvPr/>
            </p:nvSpPr>
            <p:spPr bwMode="auto">
              <a:xfrm rot="10800000">
                <a:off x="445325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2" name="Rounded Rectangle 319">
                <a:extLst>
                  <a:ext uri="{FF2B5EF4-FFF2-40B4-BE49-F238E27FC236}">
                    <a16:creationId xmlns:a16="http://schemas.microsoft.com/office/drawing/2014/main" id="{1C76C4C6-E0C8-417E-BE3C-74DED29D5632}"/>
                  </a:ext>
                </a:extLst>
              </p:cNvPr>
              <p:cNvSpPr/>
              <p:nvPr/>
            </p:nvSpPr>
            <p:spPr bwMode="auto">
              <a:xfrm rot="10800000">
                <a:off x="445325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3" name="Rounded Rectangle 320">
                <a:extLst>
                  <a:ext uri="{FF2B5EF4-FFF2-40B4-BE49-F238E27FC236}">
                    <a16:creationId xmlns:a16="http://schemas.microsoft.com/office/drawing/2014/main" id="{7DDC5BFD-2A15-4B87-8C33-BDDC5910DA07}"/>
                  </a:ext>
                </a:extLst>
              </p:cNvPr>
              <p:cNvSpPr/>
              <p:nvPr/>
            </p:nvSpPr>
            <p:spPr bwMode="auto">
              <a:xfrm rot="10800000">
                <a:off x="432045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4" name="Rounded Rectangle 321">
                <a:extLst>
                  <a:ext uri="{FF2B5EF4-FFF2-40B4-BE49-F238E27FC236}">
                    <a16:creationId xmlns:a16="http://schemas.microsoft.com/office/drawing/2014/main" id="{F4AA94C6-196A-4E14-BFD9-E4966F4CE7E1}"/>
                  </a:ext>
                </a:extLst>
              </p:cNvPr>
              <p:cNvSpPr/>
              <p:nvPr/>
            </p:nvSpPr>
            <p:spPr bwMode="auto">
              <a:xfrm rot="10800000">
                <a:off x="432045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5" name="Rounded Rectangle 322">
                <a:extLst>
                  <a:ext uri="{FF2B5EF4-FFF2-40B4-BE49-F238E27FC236}">
                    <a16:creationId xmlns:a16="http://schemas.microsoft.com/office/drawing/2014/main" id="{DDC049C6-7C43-4E66-B24F-57537D292DCD}"/>
                  </a:ext>
                </a:extLst>
              </p:cNvPr>
              <p:cNvSpPr/>
              <p:nvPr/>
            </p:nvSpPr>
            <p:spPr bwMode="auto">
              <a:xfrm rot="10800000">
                <a:off x="432045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6" name="Rounded Rectangle 323">
                <a:extLst>
                  <a:ext uri="{FF2B5EF4-FFF2-40B4-BE49-F238E27FC236}">
                    <a16:creationId xmlns:a16="http://schemas.microsoft.com/office/drawing/2014/main" id="{2D9D9C07-B6BD-43DE-B22D-A60D5CEE9917}"/>
                  </a:ext>
                </a:extLst>
              </p:cNvPr>
              <p:cNvSpPr/>
              <p:nvPr/>
            </p:nvSpPr>
            <p:spPr bwMode="auto">
              <a:xfrm rot="10800000">
                <a:off x="432045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7" name="Rounded Rectangle 324">
                <a:extLst>
                  <a:ext uri="{FF2B5EF4-FFF2-40B4-BE49-F238E27FC236}">
                    <a16:creationId xmlns:a16="http://schemas.microsoft.com/office/drawing/2014/main" id="{E2283B96-73B8-42C4-929E-3BBBBBB816E7}"/>
                  </a:ext>
                </a:extLst>
              </p:cNvPr>
              <p:cNvSpPr/>
              <p:nvPr/>
            </p:nvSpPr>
            <p:spPr bwMode="auto">
              <a:xfrm rot="10800000">
                <a:off x="432045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8" name="Rounded Rectangle 325">
                <a:extLst>
                  <a:ext uri="{FF2B5EF4-FFF2-40B4-BE49-F238E27FC236}">
                    <a16:creationId xmlns:a16="http://schemas.microsoft.com/office/drawing/2014/main" id="{2D1FD0C6-AE45-4ECC-B881-E1A2350B8BE2}"/>
                  </a:ext>
                </a:extLst>
              </p:cNvPr>
              <p:cNvSpPr/>
              <p:nvPr/>
            </p:nvSpPr>
            <p:spPr bwMode="auto">
              <a:xfrm rot="10800000">
                <a:off x="432045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9" name="Rounded Rectangle 326">
                <a:extLst>
                  <a:ext uri="{FF2B5EF4-FFF2-40B4-BE49-F238E27FC236}">
                    <a16:creationId xmlns:a16="http://schemas.microsoft.com/office/drawing/2014/main" id="{107040D4-B8E4-435A-B751-B85B684E70BF}"/>
                  </a:ext>
                </a:extLst>
              </p:cNvPr>
              <p:cNvSpPr/>
              <p:nvPr/>
            </p:nvSpPr>
            <p:spPr bwMode="auto">
              <a:xfrm rot="10800000">
                <a:off x="432045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0" name="Rounded Rectangle 327">
                <a:extLst>
                  <a:ext uri="{FF2B5EF4-FFF2-40B4-BE49-F238E27FC236}">
                    <a16:creationId xmlns:a16="http://schemas.microsoft.com/office/drawing/2014/main" id="{9B654F3B-218E-435D-8011-46A14EE67FEF}"/>
                  </a:ext>
                </a:extLst>
              </p:cNvPr>
              <p:cNvSpPr/>
              <p:nvPr/>
            </p:nvSpPr>
            <p:spPr bwMode="auto">
              <a:xfrm rot="10800000">
                <a:off x="432045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1" name="Rounded Rectangle 328">
                <a:extLst>
                  <a:ext uri="{FF2B5EF4-FFF2-40B4-BE49-F238E27FC236}">
                    <a16:creationId xmlns:a16="http://schemas.microsoft.com/office/drawing/2014/main" id="{8A7FAA7B-8C2B-4A3B-84BC-49C9475417D1}"/>
                  </a:ext>
                </a:extLst>
              </p:cNvPr>
              <p:cNvSpPr/>
              <p:nvPr/>
            </p:nvSpPr>
            <p:spPr bwMode="auto">
              <a:xfrm rot="10800000">
                <a:off x="418766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2" name="Rounded Rectangle 329">
                <a:extLst>
                  <a:ext uri="{FF2B5EF4-FFF2-40B4-BE49-F238E27FC236}">
                    <a16:creationId xmlns:a16="http://schemas.microsoft.com/office/drawing/2014/main" id="{FA812CDC-0F0A-491F-AB48-69471789E9F5}"/>
                  </a:ext>
                </a:extLst>
              </p:cNvPr>
              <p:cNvSpPr/>
              <p:nvPr/>
            </p:nvSpPr>
            <p:spPr bwMode="auto">
              <a:xfrm rot="10800000">
                <a:off x="418765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3" name="Rounded Rectangle 330">
                <a:extLst>
                  <a:ext uri="{FF2B5EF4-FFF2-40B4-BE49-F238E27FC236}">
                    <a16:creationId xmlns:a16="http://schemas.microsoft.com/office/drawing/2014/main" id="{C1A57A31-65FA-43FC-A48E-E2A3CFDA105D}"/>
                  </a:ext>
                </a:extLst>
              </p:cNvPr>
              <p:cNvSpPr/>
              <p:nvPr/>
            </p:nvSpPr>
            <p:spPr bwMode="auto">
              <a:xfrm rot="10800000">
                <a:off x="418765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4" name="Rounded Rectangle 331">
                <a:extLst>
                  <a:ext uri="{FF2B5EF4-FFF2-40B4-BE49-F238E27FC236}">
                    <a16:creationId xmlns:a16="http://schemas.microsoft.com/office/drawing/2014/main" id="{ABC30AA4-1181-46B7-BEB6-CB9BB8CBE2DA}"/>
                  </a:ext>
                </a:extLst>
              </p:cNvPr>
              <p:cNvSpPr/>
              <p:nvPr/>
            </p:nvSpPr>
            <p:spPr bwMode="auto">
              <a:xfrm rot="10800000">
                <a:off x="4187658"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5" name="Rounded Rectangle 332">
                <a:extLst>
                  <a:ext uri="{FF2B5EF4-FFF2-40B4-BE49-F238E27FC236}">
                    <a16:creationId xmlns:a16="http://schemas.microsoft.com/office/drawing/2014/main" id="{2671FF01-74EE-4E2E-9CC4-B1ADCAE6208B}"/>
                  </a:ext>
                </a:extLst>
              </p:cNvPr>
              <p:cNvSpPr/>
              <p:nvPr/>
            </p:nvSpPr>
            <p:spPr bwMode="auto">
              <a:xfrm rot="10800000">
                <a:off x="4187658"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6" name="Rounded Rectangle 333">
                <a:extLst>
                  <a:ext uri="{FF2B5EF4-FFF2-40B4-BE49-F238E27FC236}">
                    <a16:creationId xmlns:a16="http://schemas.microsoft.com/office/drawing/2014/main" id="{6E4D12D7-542F-42D0-B0A4-D2CFDD862173}"/>
                  </a:ext>
                </a:extLst>
              </p:cNvPr>
              <p:cNvSpPr/>
              <p:nvPr/>
            </p:nvSpPr>
            <p:spPr bwMode="auto">
              <a:xfrm rot="10800000">
                <a:off x="4187658"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7" name="Rounded Rectangle 334">
                <a:extLst>
                  <a:ext uri="{FF2B5EF4-FFF2-40B4-BE49-F238E27FC236}">
                    <a16:creationId xmlns:a16="http://schemas.microsoft.com/office/drawing/2014/main" id="{A3E3AC1D-6436-4717-920D-4B18070F0A18}"/>
                  </a:ext>
                </a:extLst>
              </p:cNvPr>
              <p:cNvSpPr/>
              <p:nvPr/>
            </p:nvSpPr>
            <p:spPr bwMode="auto">
              <a:xfrm rot="10800000">
                <a:off x="418765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8" name="Rounded Rectangle 335">
                <a:extLst>
                  <a:ext uri="{FF2B5EF4-FFF2-40B4-BE49-F238E27FC236}">
                    <a16:creationId xmlns:a16="http://schemas.microsoft.com/office/drawing/2014/main" id="{FF955468-2B95-4C8A-B14A-80A43E1CA6D5}"/>
                  </a:ext>
                </a:extLst>
              </p:cNvPr>
              <p:cNvSpPr/>
              <p:nvPr/>
            </p:nvSpPr>
            <p:spPr bwMode="auto">
              <a:xfrm rot="10800000">
                <a:off x="418765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9" name="Rounded Rectangle 336">
                <a:extLst>
                  <a:ext uri="{FF2B5EF4-FFF2-40B4-BE49-F238E27FC236}">
                    <a16:creationId xmlns:a16="http://schemas.microsoft.com/office/drawing/2014/main" id="{37603F5C-B2D6-4EC4-8E03-7E48DC774657}"/>
                  </a:ext>
                </a:extLst>
              </p:cNvPr>
              <p:cNvSpPr/>
              <p:nvPr/>
            </p:nvSpPr>
            <p:spPr bwMode="auto">
              <a:xfrm rot="10800000">
                <a:off x="405486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0" name="Rounded Rectangle 337">
                <a:extLst>
                  <a:ext uri="{FF2B5EF4-FFF2-40B4-BE49-F238E27FC236}">
                    <a16:creationId xmlns:a16="http://schemas.microsoft.com/office/drawing/2014/main" id="{C6FC9E3E-1572-468A-B16B-4D1380347567}"/>
                  </a:ext>
                </a:extLst>
              </p:cNvPr>
              <p:cNvSpPr/>
              <p:nvPr/>
            </p:nvSpPr>
            <p:spPr bwMode="auto">
              <a:xfrm rot="10800000">
                <a:off x="405486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1" name="Rounded Rectangle 338">
                <a:extLst>
                  <a:ext uri="{FF2B5EF4-FFF2-40B4-BE49-F238E27FC236}">
                    <a16:creationId xmlns:a16="http://schemas.microsoft.com/office/drawing/2014/main" id="{A67E3E5D-1B4D-46B6-8D82-F15DD6DE9E59}"/>
                  </a:ext>
                </a:extLst>
              </p:cNvPr>
              <p:cNvSpPr/>
              <p:nvPr/>
            </p:nvSpPr>
            <p:spPr bwMode="auto">
              <a:xfrm rot="10800000">
                <a:off x="405486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2" name="Rounded Rectangle 339">
                <a:extLst>
                  <a:ext uri="{FF2B5EF4-FFF2-40B4-BE49-F238E27FC236}">
                    <a16:creationId xmlns:a16="http://schemas.microsoft.com/office/drawing/2014/main" id="{6906A747-D4B4-47F7-BAC5-B772EDACFBDE}"/>
                  </a:ext>
                </a:extLst>
              </p:cNvPr>
              <p:cNvSpPr/>
              <p:nvPr/>
            </p:nvSpPr>
            <p:spPr bwMode="auto">
              <a:xfrm rot="10800000">
                <a:off x="405486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3" name="Rounded Rectangle 340">
                <a:extLst>
                  <a:ext uri="{FF2B5EF4-FFF2-40B4-BE49-F238E27FC236}">
                    <a16:creationId xmlns:a16="http://schemas.microsoft.com/office/drawing/2014/main" id="{CC65D5DB-4C91-46A5-BC42-1E4D533F37D4}"/>
                  </a:ext>
                </a:extLst>
              </p:cNvPr>
              <p:cNvSpPr/>
              <p:nvPr/>
            </p:nvSpPr>
            <p:spPr bwMode="auto">
              <a:xfrm rot="10800000">
                <a:off x="405486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4" name="Rounded Rectangle 341">
                <a:extLst>
                  <a:ext uri="{FF2B5EF4-FFF2-40B4-BE49-F238E27FC236}">
                    <a16:creationId xmlns:a16="http://schemas.microsoft.com/office/drawing/2014/main" id="{1AC08B2C-1D91-4726-B2F8-83F8DCBB5416}"/>
                  </a:ext>
                </a:extLst>
              </p:cNvPr>
              <p:cNvSpPr/>
              <p:nvPr/>
            </p:nvSpPr>
            <p:spPr bwMode="auto">
              <a:xfrm rot="10800000">
                <a:off x="405486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5" name="Rounded Rectangle 342">
                <a:extLst>
                  <a:ext uri="{FF2B5EF4-FFF2-40B4-BE49-F238E27FC236}">
                    <a16:creationId xmlns:a16="http://schemas.microsoft.com/office/drawing/2014/main" id="{D7BDB885-2435-49A6-AEFF-7921E321F951}"/>
                  </a:ext>
                </a:extLst>
              </p:cNvPr>
              <p:cNvSpPr/>
              <p:nvPr/>
            </p:nvSpPr>
            <p:spPr bwMode="auto">
              <a:xfrm rot="10800000">
                <a:off x="405486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6" name="Rounded Rectangle 343">
                <a:extLst>
                  <a:ext uri="{FF2B5EF4-FFF2-40B4-BE49-F238E27FC236}">
                    <a16:creationId xmlns:a16="http://schemas.microsoft.com/office/drawing/2014/main" id="{ADE49C3B-B676-40F0-A6F5-0339CDB2F11E}"/>
                  </a:ext>
                </a:extLst>
              </p:cNvPr>
              <p:cNvSpPr/>
              <p:nvPr/>
            </p:nvSpPr>
            <p:spPr bwMode="auto">
              <a:xfrm rot="10800000">
                <a:off x="405486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7" name="Rounded Rectangle 344">
                <a:extLst>
                  <a:ext uri="{FF2B5EF4-FFF2-40B4-BE49-F238E27FC236}">
                    <a16:creationId xmlns:a16="http://schemas.microsoft.com/office/drawing/2014/main" id="{26006EAF-1EC2-40AF-AF10-34E4AAC19F7E}"/>
                  </a:ext>
                </a:extLst>
              </p:cNvPr>
              <p:cNvSpPr/>
              <p:nvPr/>
            </p:nvSpPr>
            <p:spPr bwMode="auto">
              <a:xfrm rot="10800000">
                <a:off x="392206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8" name="Rounded Rectangle 345">
                <a:extLst>
                  <a:ext uri="{FF2B5EF4-FFF2-40B4-BE49-F238E27FC236}">
                    <a16:creationId xmlns:a16="http://schemas.microsoft.com/office/drawing/2014/main" id="{6114B482-2F20-475A-A231-0F49279B8589}"/>
                  </a:ext>
                </a:extLst>
              </p:cNvPr>
              <p:cNvSpPr/>
              <p:nvPr/>
            </p:nvSpPr>
            <p:spPr bwMode="auto">
              <a:xfrm rot="10800000">
                <a:off x="392206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9" name="Rounded Rectangle 346">
                <a:extLst>
                  <a:ext uri="{FF2B5EF4-FFF2-40B4-BE49-F238E27FC236}">
                    <a16:creationId xmlns:a16="http://schemas.microsoft.com/office/drawing/2014/main" id="{B7D89346-8B45-4FCC-BB64-781961DD1CEC}"/>
                  </a:ext>
                </a:extLst>
              </p:cNvPr>
              <p:cNvSpPr/>
              <p:nvPr/>
            </p:nvSpPr>
            <p:spPr bwMode="auto">
              <a:xfrm rot="10800000">
                <a:off x="392206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0" name="Rounded Rectangle 347">
                <a:extLst>
                  <a:ext uri="{FF2B5EF4-FFF2-40B4-BE49-F238E27FC236}">
                    <a16:creationId xmlns:a16="http://schemas.microsoft.com/office/drawing/2014/main" id="{658021AF-C0A9-44A2-B29B-B6113E82D9C2}"/>
                  </a:ext>
                </a:extLst>
              </p:cNvPr>
              <p:cNvSpPr/>
              <p:nvPr/>
            </p:nvSpPr>
            <p:spPr bwMode="auto">
              <a:xfrm rot="10800000">
                <a:off x="3922063"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1" name="Rounded Rectangle 348">
                <a:extLst>
                  <a:ext uri="{FF2B5EF4-FFF2-40B4-BE49-F238E27FC236}">
                    <a16:creationId xmlns:a16="http://schemas.microsoft.com/office/drawing/2014/main" id="{E747F3B0-CAFE-4053-B801-DB8DFBDD6C97}"/>
                  </a:ext>
                </a:extLst>
              </p:cNvPr>
              <p:cNvSpPr/>
              <p:nvPr/>
            </p:nvSpPr>
            <p:spPr bwMode="auto">
              <a:xfrm rot="10800000">
                <a:off x="3922063"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2" name="Rounded Rectangle 349">
                <a:extLst>
                  <a:ext uri="{FF2B5EF4-FFF2-40B4-BE49-F238E27FC236}">
                    <a16:creationId xmlns:a16="http://schemas.microsoft.com/office/drawing/2014/main" id="{323830A1-B0EF-4174-8038-EFD6EBCF87E6}"/>
                  </a:ext>
                </a:extLst>
              </p:cNvPr>
              <p:cNvSpPr/>
              <p:nvPr/>
            </p:nvSpPr>
            <p:spPr bwMode="auto">
              <a:xfrm rot="10800000">
                <a:off x="3922063"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3" name="Rounded Rectangle 350">
                <a:extLst>
                  <a:ext uri="{FF2B5EF4-FFF2-40B4-BE49-F238E27FC236}">
                    <a16:creationId xmlns:a16="http://schemas.microsoft.com/office/drawing/2014/main" id="{67139A4B-9352-41D2-911A-3B399C870713}"/>
                  </a:ext>
                </a:extLst>
              </p:cNvPr>
              <p:cNvSpPr/>
              <p:nvPr/>
            </p:nvSpPr>
            <p:spPr bwMode="auto">
              <a:xfrm rot="10800000">
                <a:off x="3922062"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4" name="Rounded Rectangle 351">
                <a:extLst>
                  <a:ext uri="{FF2B5EF4-FFF2-40B4-BE49-F238E27FC236}">
                    <a16:creationId xmlns:a16="http://schemas.microsoft.com/office/drawing/2014/main" id="{44850A6B-6B55-4B9D-8891-B6FDB4BA8EE7}"/>
                  </a:ext>
                </a:extLst>
              </p:cNvPr>
              <p:cNvSpPr/>
              <p:nvPr/>
            </p:nvSpPr>
            <p:spPr bwMode="auto">
              <a:xfrm rot="10800000">
                <a:off x="3922062"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5" name="Rounded Rectangle 352">
                <a:extLst>
                  <a:ext uri="{FF2B5EF4-FFF2-40B4-BE49-F238E27FC236}">
                    <a16:creationId xmlns:a16="http://schemas.microsoft.com/office/drawing/2014/main" id="{47E19B7C-BDE5-4A66-B275-0E58B78DC7BA}"/>
                  </a:ext>
                </a:extLst>
              </p:cNvPr>
              <p:cNvSpPr/>
              <p:nvPr/>
            </p:nvSpPr>
            <p:spPr bwMode="auto">
              <a:xfrm rot="10800000">
                <a:off x="3789267"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6" name="Rounded Rectangle 353">
                <a:extLst>
                  <a:ext uri="{FF2B5EF4-FFF2-40B4-BE49-F238E27FC236}">
                    <a16:creationId xmlns:a16="http://schemas.microsoft.com/office/drawing/2014/main" id="{E575C90D-DE84-4C3B-88F5-E5673E30B133}"/>
                  </a:ext>
                </a:extLst>
              </p:cNvPr>
              <p:cNvSpPr/>
              <p:nvPr/>
            </p:nvSpPr>
            <p:spPr bwMode="auto">
              <a:xfrm rot="10800000">
                <a:off x="3789266"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7" name="Rounded Rectangle 354">
                <a:extLst>
                  <a:ext uri="{FF2B5EF4-FFF2-40B4-BE49-F238E27FC236}">
                    <a16:creationId xmlns:a16="http://schemas.microsoft.com/office/drawing/2014/main" id="{8831F1E9-4B72-4C76-9654-86C6A1F6B7AC}"/>
                  </a:ext>
                </a:extLst>
              </p:cNvPr>
              <p:cNvSpPr/>
              <p:nvPr/>
            </p:nvSpPr>
            <p:spPr bwMode="auto">
              <a:xfrm rot="10800000">
                <a:off x="3789266"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8" name="Rounded Rectangle 355">
                <a:extLst>
                  <a:ext uri="{FF2B5EF4-FFF2-40B4-BE49-F238E27FC236}">
                    <a16:creationId xmlns:a16="http://schemas.microsoft.com/office/drawing/2014/main" id="{EDD9A8DF-214D-4C00-8427-6808539C459F}"/>
                  </a:ext>
                </a:extLst>
              </p:cNvPr>
              <p:cNvSpPr/>
              <p:nvPr/>
            </p:nvSpPr>
            <p:spPr bwMode="auto">
              <a:xfrm rot="10800000">
                <a:off x="378926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9" name="Rounded Rectangle 356">
                <a:extLst>
                  <a:ext uri="{FF2B5EF4-FFF2-40B4-BE49-F238E27FC236}">
                    <a16:creationId xmlns:a16="http://schemas.microsoft.com/office/drawing/2014/main" id="{5DCCA39B-1839-4E14-AA4F-E6905FA64426}"/>
                  </a:ext>
                </a:extLst>
              </p:cNvPr>
              <p:cNvSpPr/>
              <p:nvPr/>
            </p:nvSpPr>
            <p:spPr bwMode="auto">
              <a:xfrm rot="10800000">
                <a:off x="378926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0" name="Rounded Rectangle 357">
                <a:extLst>
                  <a:ext uri="{FF2B5EF4-FFF2-40B4-BE49-F238E27FC236}">
                    <a16:creationId xmlns:a16="http://schemas.microsoft.com/office/drawing/2014/main" id="{CF71945A-219A-4BC3-9E06-DA407F50A35C}"/>
                  </a:ext>
                </a:extLst>
              </p:cNvPr>
              <p:cNvSpPr/>
              <p:nvPr/>
            </p:nvSpPr>
            <p:spPr bwMode="auto">
              <a:xfrm rot="10800000">
                <a:off x="378926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1" name="Rounded Rectangle 358">
                <a:extLst>
                  <a:ext uri="{FF2B5EF4-FFF2-40B4-BE49-F238E27FC236}">
                    <a16:creationId xmlns:a16="http://schemas.microsoft.com/office/drawing/2014/main" id="{B25787A8-DD1E-46E4-B32F-40611EEF99C8}"/>
                  </a:ext>
                </a:extLst>
              </p:cNvPr>
              <p:cNvSpPr/>
              <p:nvPr/>
            </p:nvSpPr>
            <p:spPr bwMode="auto">
              <a:xfrm rot="10800000">
                <a:off x="378926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2" name="Rounded Rectangle 359">
                <a:extLst>
                  <a:ext uri="{FF2B5EF4-FFF2-40B4-BE49-F238E27FC236}">
                    <a16:creationId xmlns:a16="http://schemas.microsoft.com/office/drawing/2014/main" id="{5271B070-EDFB-4FB8-9BD7-F5DF6F7EB9F1}"/>
                  </a:ext>
                </a:extLst>
              </p:cNvPr>
              <p:cNvSpPr/>
              <p:nvPr/>
            </p:nvSpPr>
            <p:spPr bwMode="auto">
              <a:xfrm rot="10800000">
                <a:off x="378926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3" name="Rounded Rectangle 360">
                <a:extLst>
                  <a:ext uri="{FF2B5EF4-FFF2-40B4-BE49-F238E27FC236}">
                    <a16:creationId xmlns:a16="http://schemas.microsoft.com/office/drawing/2014/main" id="{308481B6-71B5-4E07-A8F8-1A7E76B49A4C}"/>
                  </a:ext>
                </a:extLst>
              </p:cNvPr>
              <p:cNvSpPr/>
              <p:nvPr/>
            </p:nvSpPr>
            <p:spPr bwMode="auto">
              <a:xfrm rot="10800000">
                <a:off x="3542531"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4" name="Rounded Rectangle 361">
                <a:extLst>
                  <a:ext uri="{FF2B5EF4-FFF2-40B4-BE49-F238E27FC236}">
                    <a16:creationId xmlns:a16="http://schemas.microsoft.com/office/drawing/2014/main" id="{7277581F-6649-4126-9D0E-2BB0F8E590BA}"/>
                  </a:ext>
                </a:extLst>
              </p:cNvPr>
              <p:cNvSpPr/>
              <p:nvPr/>
            </p:nvSpPr>
            <p:spPr bwMode="auto">
              <a:xfrm rot="10800000">
                <a:off x="3542530"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5" name="Rounded Rectangle 362">
                <a:extLst>
                  <a:ext uri="{FF2B5EF4-FFF2-40B4-BE49-F238E27FC236}">
                    <a16:creationId xmlns:a16="http://schemas.microsoft.com/office/drawing/2014/main" id="{FCF84AA0-E607-47EB-A21C-05D0A8C03A52}"/>
                  </a:ext>
                </a:extLst>
              </p:cNvPr>
              <p:cNvSpPr/>
              <p:nvPr/>
            </p:nvSpPr>
            <p:spPr bwMode="auto">
              <a:xfrm rot="10800000">
                <a:off x="3542530"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6" name="Rounded Rectangle 363">
                <a:extLst>
                  <a:ext uri="{FF2B5EF4-FFF2-40B4-BE49-F238E27FC236}">
                    <a16:creationId xmlns:a16="http://schemas.microsoft.com/office/drawing/2014/main" id="{7F19494E-B0BD-46F9-9C24-0B29CC24054F}"/>
                  </a:ext>
                </a:extLst>
              </p:cNvPr>
              <p:cNvSpPr/>
              <p:nvPr/>
            </p:nvSpPr>
            <p:spPr bwMode="auto">
              <a:xfrm rot="10800000">
                <a:off x="354252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7" name="Rounded Rectangle 364">
                <a:extLst>
                  <a:ext uri="{FF2B5EF4-FFF2-40B4-BE49-F238E27FC236}">
                    <a16:creationId xmlns:a16="http://schemas.microsoft.com/office/drawing/2014/main" id="{51286440-0260-4C25-B8C6-8A769E1D6662}"/>
                  </a:ext>
                </a:extLst>
              </p:cNvPr>
              <p:cNvSpPr/>
              <p:nvPr/>
            </p:nvSpPr>
            <p:spPr bwMode="auto">
              <a:xfrm rot="10800000">
                <a:off x="354252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8" name="Rounded Rectangle 365">
                <a:extLst>
                  <a:ext uri="{FF2B5EF4-FFF2-40B4-BE49-F238E27FC236}">
                    <a16:creationId xmlns:a16="http://schemas.microsoft.com/office/drawing/2014/main" id="{52490F45-6B3C-464F-9801-DCA1FF5A85EF}"/>
                  </a:ext>
                </a:extLst>
              </p:cNvPr>
              <p:cNvSpPr/>
              <p:nvPr/>
            </p:nvSpPr>
            <p:spPr bwMode="auto">
              <a:xfrm rot="10800000">
                <a:off x="354252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9" name="Rounded Rectangle 366">
                <a:extLst>
                  <a:ext uri="{FF2B5EF4-FFF2-40B4-BE49-F238E27FC236}">
                    <a16:creationId xmlns:a16="http://schemas.microsoft.com/office/drawing/2014/main" id="{CBCACB61-7C74-411D-8735-6630E3F9EF80}"/>
                  </a:ext>
                </a:extLst>
              </p:cNvPr>
              <p:cNvSpPr/>
              <p:nvPr/>
            </p:nvSpPr>
            <p:spPr bwMode="auto">
              <a:xfrm rot="10800000">
                <a:off x="354252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0" name="Rounded Rectangle 367">
                <a:extLst>
                  <a:ext uri="{FF2B5EF4-FFF2-40B4-BE49-F238E27FC236}">
                    <a16:creationId xmlns:a16="http://schemas.microsoft.com/office/drawing/2014/main" id="{78FFB9B2-E893-4A09-8225-420453D7429A}"/>
                  </a:ext>
                </a:extLst>
              </p:cNvPr>
              <p:cNvSpPr/>
              <p:nvPr/>
            </p:nvSpPr>
            <p:spPr bwMode="auto">
              <a:xfrm rot="10800000">
                <a:off x="354252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1" name="Rounded Rectangle 368">
                <a:extLst>
                  <a:ext uri="{FF2B5EF4-FFF2-40B4-BE49-F238E27FC236}">
                    <a16:creationId xmlns:a16="http://schemas.microsoft.com/office/drawing/2014/main" id="{0CBC9314-1F67-4FFE-8D67-D90039957314}"/>
                  </a:ext>
                </a:extLst>
              </p:cNvPr>
              <p:cNvSpPr/>
              <p:nvPr/>
            </p:nvSpPr>
            <p:spPr bwMode="auto">
              <a:xfrm rot="10800000">
                <a:off x="340973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2" name="Rounded Rectangle 369">
                <a:extLst>
                  <a:ext uri="{FF2B5EF4-FFF2-40B4-BE49-F238E27FC236}">
                    <a16:creationId xmlns:a16="http://schemas.microsoft.com/office/drawing/2014/main" id="{EC3B9021-66C4-4BE0-94C5-5465F63CA899}"/>
                  </a:ext>
                </a:extLst>
              </p:cNvPr>
              <p:cNvSpPr/>
              <p:nvPr/>
            </p:nvSpPr>
            <p:spPr bwMode="auto">
              <a:xfrm rot="10800000">
                <a:off x="340973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3" name="Rounded Rectangle 370">
                <a:extLst>
                  <a:ext uri="{FF2B5EF4-FFF2-40B4-BE49-F238E27FC236}">
                    <a16:creationId xmlns:a16="http://schemas.microsoft.com/office/drawing/2014/main" id="{045F1DD4-F2BB-401E-818E-AF521A038B65}"/>
                  </a:ext>
                </a:extLst>
              </p:cNvPr>
              <p:cNvSpPr/>
              <p:nvPr/>
            </p:nvSpPr>
            <p:spPr bwMode="auto">
              <a:xfrm rot="10800000">
                <a:off x="340973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4" name="Rounded Rectangle 371">
                <a:extLst>
                  <a:ext uri="{FF2B5EF4-FFF2-40B4-BE49-F238E27FC236}">
                    <a16:creationId xmlns:a16="http://schemas.microsoft.com/office/drawing/2014/main" id="{39C18AD0-1349-4373-9317-28B40EE8DC0B}"/>
                  </a:ext>
                </a:extLst>
              </p:cNvPr>
              <p:cNvSpPr/>
              <p:nvPr/>
            </p:nvSpPr>
            <p:spPr bwMode="auto">
              <a:xfrm rot="10800000">
                <a:off x="3409732"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5" name="Rounded Rectangle 372">
                <a:extLst>
                  <a:ext uri="{FF2B5EF4-FFF2-40B4-BE49-F238E27FC236}">
                    <a16:creationId xmlns:a16="http://schemas.microsoft.com/office/drawing/2014/main" id="{4F5D554C-80C9-4809-AA1B-2A4164DBFAC5}"/>
                  </a:ext>
                </a:extLst>
              </p:cNvPr>
              <p:cNvSpPr/>
              <p:nvPr/>
            </p:nvSpPr>
            <p:spPr bwMode="auto">
              <a:xfrm rot="10800000">
                <a:off x="3409732"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6" name="Rounded Rectangle 373">
                <a:extLst>
                  <a:ext uri="{FF2B5EF4-FFF2-40B4-BE49-F238E27FC236}">
                    <a16:creationId xmlns:a16="http://schemas.microsoft.com/office/drawing/2014/main" id="{569EEA90-69DE-4A02-A682-326E9D7DB63D}"/>
                  </a:ext>
                </a:extLst>
              </p:cNvPr>
              <p:cNvSpPr/>
              <p:nvPr/>
            </p:nvSpPr>
            <p:spPr bwMode="auto">
              <a:xfrm rot="10800000">
                <a:off x="3409732"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7" name="Rounded Rectangle 374">
                <a:extLst>
                  <a:ext uri="{FF2B5EF4-FFF2-40B4-BE49-F238E27FC236}">
                    <a16:creationId xmlns:a16="http://schemas.microsoft.com/office/drawing/2014/main" id="{1F885C3D-D42D-4781-9404-71283C73C1B7}"/>
                  </a:ext>
                </a:extLst>
              </p:cNvPr>
              <p:cNvSpPr/>
              <p:nvPr/>
            </p:nvSpPr>
            <p:spPr bwMode="auto">
              <a:xfrm rot="10800000">
                <a:off x="3409731"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8" name="Rounded Rectangle 375">
                <a:extLst>
                  <a:ext uri="{FF2B5EF4-FFF2-40B4-BE49-F238E27FC236}">
                    <a16:creationId xmlns:a16="http://schemas.microsoft.com/office/drawing/2014/main" id="{693EF940-9A6B-4CCD-85F2-F49954A4EEB6}"/>
                  </a:ext>
                </a:extLst>
              </p:cNvPr>
              <p:cNvSpPr/>
              <p:nvPr/>
            </p:nvSpPr>
            <p:spPr bwMode="auto">
              <a:xfrm rot="10800000">
                <a:off x="3409731"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9" name="Rounded Rectangle 376">
                <a:extLst>
                  <a:ext uri="{FF2B5EF4-FFF2-40B4-BE49-F238E27FC236}">
                    <a16:creationId xmlns:a16="http://schemas.microsoft.com/office/drawing/2014/main" id="{121798FB-D088-49DF-AD56-24FAFED983EA}"/>
                  </a:ext>
                </a:extLst>
              </p:cNvPr>
              <p:cNvSpPr/>
              <p:nvPr/>
            </p:nvSpPr>
            <p:spPr bwMode="auto">
              <a:xfrm rot="10800000">
                <a:off x="327693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0" name="Rounded Rectangle 377">
                <a:extLst>
                  <a:ext uri="{FF2B5EF4-FFF2-40B4-BE49-F238E27FC236}">
                    <a16:creationId xmlns:a16="http://schemas.microsoft.com/office/drawing/2014/main" id="{FB5568FF-F128-441D-BC5B-A130CAA4983F}"/>
                  </a:ext>
                </a:extLst>
              </p:cNvPr>
              <p:cNvSpPr/>
              <p:nvPr/>
            </p:nvSpPr>
            <p:spPr bwMode="auto">
              <a:xfrm rot="10800000">
                <a:off x="327693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1" name="Rounded Rectangle 378">
                <a:extLst>
                  <a:ext uri="{FF2B5EF4-FFF2-40B4-BE49-F238E27FC236}">
                    <a16:creationId xmlns:a16="http://schemas.microsoft.com/office/drawing/2014/main" id="{10A686F5-BEF5-4DDC-8D27-3C8159F40289}"/>
                  </a:ext>
                </a:extLst>
              </p:cNvPr>
              <p:cNvSpPr/>
              <p:nvPr/>
            </p:nvSpPr>
            <p:spPr bwMode="auto">
              <a:xfrm rot="10800000">
                <a:off x="327693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2" name="Rounded Rectangle 379">
                <a:extLst>
                  <a:ext uri="{FF2B5EF4-FFF2-40B4-BE49-F238E27FC236}">
                    <a16:creationId xmlns:a16="http://schemas.microsoft.com/office/drawing/2014/main" id="{C6810BA2-EFD8-40E0-8F3A-F88A981EA586}"/>
                  </a:ext>
                </a:extLst>
              </p:cNvPr>
              <p:cNvSpPr/>
              <p:nvPr/>
            </p:nvSpPr>
            <p:spPr bwMode="auto">
              <a:xfrm rot="10800000">
                <a:off x="327693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3" name="Rounded Rectangle 380">
                <a:extLst>
                  <a:ext uri="{FF2B5EF4-FFF2-40B4-BE49-F238E27FC236}">
                    <a16:creationId xmlns:a16="http://schemas.microsoft.com/office/drawing/2014/main" id="{879BCABE-D37E-4F66-BDC1-74386E3A2126}"/>
                  </a:ext>
                </a:extLst>
              </p:cNvPr>
              <p:cNvSpPr/>
              <p:nvPr/>
            </p:nvSpPr>
            <p:spPr bwMode="auto">
              <a:xfrm rot="10800000">
                <a:off x="327693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4" name="Rounded Rectangle 381">
                <a:extLst>
                  <a:ext uri="{FF2B5EF4-FFF2-40B4-BE49-F238E27FC236}">
                    <a16:creationId xmlns:a16="http://schemas.microsoft.com/office/drawing/2014/main" id="{8903CC5B-39C8-48C8-BF7E-5DF9F1B694AD}"/>
                  </a:ext>
                </a:extLst>
              </p:cNvPr>
              <p:cNvSpPr/>
              <p:nvPr/>
            </p:nvSpPr>
            <p:spPr bwMode="auto">
              <a:xfrm rot="10800000">
                <a:off x="327693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5" name="Rounded Rectangle 382">
                <a:extLst>
                  <a:ext uri="{FF2B5EF4-FFF2-40B4-BE49-F238E27FC236}">
                    <a16:creationId xmlns:a16="http://schemas.microsoft.com/office/drawing/2014/main" id="{BBC3AADB-8211-41AE-A3FA-37ADFB257DDB}"/>
                  </a:ext>
                </a:extLst>
              </p:cNvPr>
              <p:cNvSpPr/>
              <p:nvPr/>
            </p:nvSpPr>
            <p:spPr bwMode="auto">
              <a:xfrm rot="10800000">
                <a:off x="327693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6" name="Rounded Rectangle 383">
                <a:extLst>
                  <a:ext uri="{FF2B5EF4-FFF2-40B4-BE49-F238E27FC236}">
                    <a16:creationId xmlns:a16="http://schemas.microsoft.com/office/drawing/2014/main" id="{27C8FB2D-A49B-421D-8D43-B9190D614C9F}"/>
                  </a:ext>
                </a:extLst>
              </p:cNvPr>
              <p:cNvSpPr/>
              <p:nvPr/>
            </p:nvSpPr>
            <p:spPr bwMode="auto">
              <a:xfrm rot="10800000">
                <a:off x="327693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7" name="Rounded Rectangle 384">
                <a:extLst>
                  <a:ext uri="{FF2B5EF4-FFF2-40B4-BE49-F238E27FC236}">
                    <a16:creationId xmlns:a16="http://schemas.microsoft.com/office/drawing/2014/main" id="{9D9A2BFD-0D45-467E-AC05-D19B98BC3D2A}"/>
                  </a:ext>
                </a:extLst>
              </p:cNvPr>
              <p:cNvSpPr/>
              <p:nvPr/>
            </p:nvSpPr>
            <p:spPr bwMode="auto">
              <a:xfrm rot="10800000">
                <a:off x="314413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8" name="Rounded Rectangle 385">
                <a:extLst>
                  <a:ext uri="{FF2B5EF4-FFF2-40B4-BE49-F238E27FC236}">
                    <a16:creationId xmlns:a16="http://schemas.microsoft.com/office/drawing/2014/main" id="{AA962B11-D68E-423F-8ABB-9C1A08B194CB}"/>
                  </a:ext>
                </a:extLst>
              </p:cNvPr>
              <p:cNvSpPr/>
              <p:nvPr/>
            </p:nvSpPr>
            <p:spPr bwMode="auto">
              <a:xfrm rot="10800000">
                <a:off x="314413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9" name="Rounded Rectangle 386">
                <a:extLst>
                  <a:ext uri="{FF2B5EF4-FFF2-40B4-BE49-F238E27FC236}">
                    <a16:creationId xmlns:a16="http://schemas.microsoft.com/office/drawing/2014/main" id="{A0D2B8A0-231C-4D61-AABC-E1948484BA5B}"/>
                  </a:ext>
                </a:extLst>
              </p:cNvPr>
              <p:cNvSpPr/>
              <p:nvPr/>
            </p:nvSpPr>
            <p:spPr bwMode="auto">
              <a:xfrm rot="10800000">
                <a:off x="314413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0" name="Rounded Rectangle 387">
                <a:extLst>
                  <a:ext uri="{FF2B5EF4-FFF2-40B4-BE49-F238E27FC236}">
                    <a16:creationId xmlns:a16="http://schemas.microsoft.com/office/drawing/2014/main" id="{9D9447B8-BF09-425F-BE45-3DF13CBF7CDF}"/>
                  </a:ext>
                </a:extLst>
              </p:cNvPr>
              <p:cNvSpPr/>
              <p:nvPr/>
            </p:nvSpPr>
            <p:spPr bwMode="auto">
              <a:xfrm rot="10800000">
                <a:off x="314413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1" name="Rounded Rectangle 388">
                <a:extLst>
                  <a:ext uri="{FF2B5EF4-FFF2-40B4-BE49-F238E27FC236}">
                    <a16:creationId xmlns:a16="http://schemas.microsoft.com/office/drawing/2014/main" id="{20F0377A-1A1D-4A2E-9DE8-1FF0BFA70E6E}"/>
                  </a:ext>
                </a:extLst>
              </p:cNvPr>
              <p:cNvSpPr/>
              <p:nvPr/>
            </p:nvSpPr>
            <p:spPr bwMode="auto">
              <a:xfrm rot="10800000">
                <a:off x="314413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2" name="Rounded Rectangle 389">
                <a:extLst>
                  <a:ext uri="{FF2B5EF4-FFF2-40B4-BE49-F238E27FC236}">
                    <a16:creationId xmlns:a16="http://schemas.microsoft.com/office/drawing/2014/main" id="{ABB7E2FE-C9E2-47AA-A1FC-8754835C1023}"/>
                  </a:ext>
                </a:extLst>
              </p:cNvPr>
              <p:cNvSpPr/>
              <p:nvPr/>
            </p:nvSpPr>
            <p:spPr bwMode="auto">
              <a:xfrm rot="10800000">
                <a:off x="314413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3" name="Rounded Rectangle 390">
                <a:extLst>
                  <a:ext uri="{FF2B5EF4-FFF2-40B4-BE49-F238E27FC236}">
                    <a16:creationId xmlns:a16="http://schemas.microsoft.com/office/drawing/2014/main" id="{635D72C5-92FA-4682-9CB8-5F1762340603}"/>
                  </a:ext>
                </a:extLst>
              </p:cNvPr>
              <p:cNvSpPr/>
              <p:nvPr/>
            </p:nvSpPr>
            <p:spPr bwMode="auto">
              <a:xfrm rot="10800000">
                <a:off x="314413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4" name="Rounded Rectangle 391">
                <a:extLst>
                  <a:ext uri="{FF2B5EF4-FFF2-40B4-BE49-F238E27FC236}">
                    <a16:creationId xmlns:a16="http://schemas.microsoft.com/office/drawing/2014/main" id="{C167BB85-2C73-4C69-8D04-1F77FDC9FF26}"/>
                  </a:ext>
                </a:extLst>
              </p:cNvPr>
              <p:cNvSpPr/>
              <p:nvPr/>
            </p:nvSpPr>
            <p:spPr bwMode="auto">
              <a:xfrm rot="10800000">
                <a:off x="314413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5" name="Rounded Rectangle 392">
                <a:extLst>
                  <a:ext uri="{FF2B5EF4-FFF2-40B4-BE49-F238E27FC236}">
                    <a16:creationId xmlns:a16="http://schemas.microsoft.com/office/drawing/2014/main" id="{D3EC2CCD-953D-4039-8ABD-6EE4CA455F72}"/>
                  </a:ext>
                </a:extLst>
              </p:cNvPr>
              <p:cNvSpPr/>
              <p:nvPr/>
            </p:nvSpPr>
            <p:spPr bwMode="auto">
              <a:xfrm rot="10800000">
                <a:off x="301134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6" name="Rounded Rectangle 393">
                <a:extLst>
                  <a:ext uri="{FF2B5EF4-FFF2-40B4-BE49-F238E27FC236}">
                    <a16:creationId xmlns:a16="http://schemas.microsoft.com/office/drawing/2014/main" id="{C775903C-D952-4A14-BB7E-5BFE28A5EA88}"/>
                  </a:ext>
                </a:extLst>
              </p:cNvPr>
              <p:cNvSpPr/>
              <p:nvPr/>
            </p:nvSpPr>
            <p:spPr bwMode="auto">
              <a:xfrm rot="10800000">
                <a:off x="301133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7" name="Rounded Rectangle 394">
                <a:extLst>
                  <a:ext uri="{FF2B5EF4-FFF2-40B4-BE49-F238E27FC236}">
                    <a16:creationId xmlns:a16="http://schemas.microsoft.com/office/drawing/2014/main" id="{2757C6E4-8CA9-4730-B8AC-F9939E1D35D5}"/>
                  </a:ext>
                </a:extLst>
              </p:cNvPr>
              <p:cNvSpPr/>
              <p:nvPr/>
            </p:nvSpPr>
            <p:spPr bwMode="auto">
              <a:xfrm rot="10800000">
                <a:off x="301133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8" name="Rounded Rectangle 395">
                <a:extLst>
                  <a:ext uri="{FF2B5EF4-FFF2-40B4-BE49-F238E27FC236}">
                    <a16:creationId xmlns:a16="http://schemas.microsoft.com/office/drawing/2014/main" id="{905606B2-5288-4FDF-9C00-C89908DBDC84}"/>
                  </a:ext>
                </a:extLst>
              </p:cNvPr>
              <p:cNvSpPr/>
              <p:nvPr/>
            </p:nvSpPr>
            <p:spPr bwMode="auto">
              <a:xfrm rot="10800000">
                <a:off x="301133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9" name="Rounded Rectangle 396">
                <a:extLst>
                  <a:ext uri="{FF2B5EF4-FFF2-40B4-BE49-F238E27FC236}">
                    <a16:creationId xmlns:a16="http://schemas.microsoft.com/office/drawing/2014/main" id="{8A7A1738-D1D1-4C61-ADF0-C60362CF1380}"/>
                  </a:ext>
                </a:extLst>
              </p:cNvPr>
              <p:cNvSpPr/>
              <p:nvPr/>
            </p:nvSpPr>
            <p:spPr bwMode="auto">
              <a:xfrm rot="10800000">
                <a:off x="301133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0" name="Rounded Rectangle 397">
                <a:extLst>
                  <a:ext uri="{FF2B5EF4-FFF2-40B4-BE49-F238E27FC236}">
                    <a16:creationId xmlns:a16="http://schemas.microsoft.com/office/drawing/2014/main" id="{5122FC8F-9245-4B17-932A-6D56A1136129}"/>
                  </a:ext>
                </a:extLst>
              </p:cNvPr>
              <p:cNvSpPr/>
              <p:nvPr/>
            </p:nvSpPr>
            <p:spPr bwMode="auto">
              <a:xfrm rot="10800000">
                <a:off x="301133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1" name="Rounded Rectangle 398">
                <a:extLst>
                  <a:ext uri="{FF2B5EF4-FFF2-40B4-BE49-F238E27FC236}">
                    <a16:creationId xmlns:a16="http://schemas.microsoft.com/office/drawing/2014/main" id="{66DED62E-2162-46C8-9904-DA489F0B8282}"/>
                  </a:ext>
                </a:extLst>
              </p:cNvPr>
              <p:cNvSpPr/>
              <p:nvPr/>
            </p:nvSpPr>
            <p:spPr bwMode="auto">
              <a:xfrm rot="10800000">
                <a:off x="301133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2" name="Rounded Rectangle 399">
                <a:extLst>
                  <a:ext uri="{FF2B5EF4-FFF2-40B4-BE49-F238E27FC236}">
                    <a16:creationId xmlns:a16="http://schemas.microsoft.com/office/drawing/2014/main" id="{2FDC95D4-5B8D-42E2-BBCA-B5489ADDF9C4}"/>
                  </a:ext>
                </a:extLst>
              </p:cNvPr>
              <p:cNvSpPr/>
              <p:nvPr/>
            </p:nvSpPr>
            <p:spPr bwMode="auto">
              <a:xfrm rot="10800000">
                <a:off x="301133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3" name="Rounded Rectangle 400">
                <a:extLst>
                  <a:ext uri="{FF2B5EF4-FFF2-40B4-BE49-F238E27FC236}">
                    <a16:creationId xmlns:a16="http://schemas.microsoft.com/office/drawing/2014/main" id="{66EA03CA-97F7-40A0-9CDD-D6026AE2479B}"/>
                  </a:ext>
                </a:extLst>
              </p:cNvPr>
              <p:cNvSpPr/>
              <p:nvPr/>
            </p:nvSpPr>
            <p:spPr bwMode="auto">
              <a:xfrm rot="10800000">
                <a:off x="287854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4" name="Rounded Rectangle 401">
                <a:extLst>
                  <a:ext uri="{FF2B5EF4-FFF2-40B4-BE49-F238E27FC236}">
                    <a16:creationId xmlns:a16="http://schemas.microsoft.com/office/drawing/2014/main" id="{D90B0C5C-2981-4AE5-AD7B-97AC6EA27529}"/>
                  </a:ext>
                </a:extLst>
              </p:cNvPr>
              <p:cNvSpPr/>
              <p:nvPr/>
            </p:nvSpPr>
            <p:spPr bwMode="auto">
              <a:xfrm rot="10800000">
                <a:off x="287854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5" name="Rounded Rectangle 402">
                <a:extLst>
                  <a:ext uri="{FF2B5EF4-FFF2-40B4-BE49-F238E27FC236}">
                    <a16:creationId xmlns:a16="http://schemas.microsoft.com/office/drawing/2014/main" id="{19475A66-AFB8-4783-9EE7-EE0ACDB84184}"/>
                  </a:ext>
                </a:extLst>
              </p:cNvPr>
              <p:cNvSpPr/>
              <p:nvPr/>
            </p:nvSpPr>
            <p:spPr bwMode="auto">
              <a:xfrm rot="10800000">
                <a:off x="287854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6" name="Rounded Rectangle 403">
                <a:extLst>
                  <a:ext uri="{FF2B5EF4-FFF2-40B4-BE49-F238E27FC236}">
                    <a16:creationId xmlns:a16="http://schemas.microsoft.com/office/drawing/2014/main" id="{7DD4FE03-04B5-4215-BD83-F6128041E0E9}"/>
                  </a:ext>
                </a:extLst>
              </p:cNvPr>
              <p:cNvSpPr/>
              <p:nvPr/>
            </p:nvSpPr>
            <p:spPr bwMode="auto">
              <a:xfrm rot="10800000">
                <a:off x="287854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7" name="Rounded Rectangle 404">
                <a:extLst>
                  <a:ext uri="{FF2B5EF4-FFF2-40B4-BE49-F238E27FC236}">
                    <a16:creationId xmlns:a16="http://schemas.microsoft.com/office/drawing/2014/main" id="{80DB4A88-4912-417A-BDAE-DB1437F5C33C}"/>
                  </a:ext>
                </a:extLst>
              </p:cNvPr>
              <p:cNvSpPr/>
              <p:nvPr/>
            </p:nvSpPr>
            <p:spPr bwMode="auto">
              <a:xfrm rot="10800000">
                <a:off x="287854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8" name="Rounded Rectangle 405">
                <a:extLst>
                  <a:ext uri="{FF2B5EF4-FFF2-40B4-BE49-F238E27FC236}">
                    <a16:creationId xmlns:a16="http://schemas.microsoft.com/office/drawing/2014/main" id="{1BEBF02B-65B6-4B78-BC05-41EC2FE5E07B}"/>
                  </a:ext>
                </a:extLst>
              </p:cNvPr>
              <p:cNvSpPr/>
              <p:nvPr/>
            </p:nvSpPr>
            <p:spPr bwMode="auto">
              <a:xfrm rot="10800000">
                <a:off x="287854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9" name="Rounded Rectangle 406">
                <a:extLst>
                  <a:ext uri="{FF2B5EF4-FFF2-40B4-BE49-F238E27FC236}">
                    <a16:creationId xmlns:a16="http://schemas.microsoft.com/office/drawing/2014/main" id="{9A7CA32C-26D8-4E1F-B090-3F436C94A3F1}"/>
                  </a:ext>
                </a:extLst>
              </p:cNvPr>
              <p:cNvSpPr/>
              <p:nvPr/>
            </p:nvSpPr>
            <p:spPr bwMode="auto">
              <a:xfrm rot="10800000">
                <a:off x="287854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0" name="Rounded Rectangle 407">
                <a:extLst>
                  <a:ext uri="{FF2B5EF4-FFF2-40B4-BE49-F238E27FC236}">
                    <a16:creationId xmlns:a16="http://schemas.microsoft.com/office/drawing/2014/main" id="{44E088B1-419C-4E1B-B855-9E27E62FA37C}"/>
                  </a:ext>
                </a:extLst>
              </p:cNvPr>
              <p:cNvSpPr/>
              <p:nvPr/>
            </p:nvSpPr>
            <p:spPr bwMode="auto">
              <a:xfrm rot="10800000">
                <a:off x="287854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grpSp>
      </p:grpSp>
      <p:cxnSp>
        <p:nvCxnSpPr>
          <p:cNvPr id="212" name="Straight Arrow Connector 211">
            <a:extLst>
              <a:ext uri="{FF2B5EF4-FFF2-40B4-BE49-F238E27FC236}">
                <a16:creationId xmlns:a16="http://schemas.microsoft.com/office/drawing/2014/main" id="{2E0E67B3-4080-430F-8353-BCDB598EE0F7}"/>
              </a:ext>
            </a:extLst>
          </p:cNvPr>
          <p:cNvCxnSpPr>
            <a:cxnSpLocks/>
          </p:cNvCxnSpPr>
          <p:nvPr/>
        </p:nvCxnSpPr>
        <p:spPr>
          <a:xfrm flipH="1">
            <a:off x="8922159" y="4391609"/>
            <a:ext cx="77481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3" name="Oval 112">
            <a:extLst>
              <a:ext uri="{FF2B5EF4-FFF2-40B4-BE49-F238E27FC236}">
                <a16:creationId xmlns:a16="http://schemas.microsoft.com/office/drawing/2014/main" id="{569F163B-ED5C-45A8-BB0F-B49EF7DD6B50}"/>
              </a:ext>
            </a:extLst>
          </p:cNvPr>
          <p:cNvSpPr/>
          <p:nvPr/>
        </p:nvSpPr>
        <p:spPr>
          <a:xfrm rot="10800000">
            <a:off x="6698319" y="2620418"/>
            <a:ext cx="71796" cy="770101"/>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44450">
            <a:solidFill>
              <a:schemeClr val="accent5"/>
            </a:solidFill>
            <a:headEnd type="triangl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grpSp>
        <p:nvGrpSpPr>
          <p:cNvPr id="214" name="Group 213">
            <a:extLst>
              <a:ext uri="{FF2B5EF4-FFF2-40B4-BE49-F238E27FC236}">
                <a16:creationId xmlns:a16="http://schemas.microsoft.com/office/drawing/2014/main" id="{BA1779FB-0A2E-4435-B3FF-7E3B76466C0E}"/>
              </a:ext>
            </a:extLst>
          </p:cNvPr>
          <p:cNvGrpSpPr/>
          <p:nvPr/>
        </p:nvGrpSpPr>
        <p:grpSpPr>
          <a:xfrm>
            <a:off x="8536130" y="2951421"/>
            <a:ext cx="1167940" cy="601567"/>
            <a:chOff x="2561203" y="2622278"/>
            <a:chExt cx="1167939" cy="601567"/>
          </a:xfrm>
          <a:effectLst/>
        </p:grpSpPr>
        <p:grpSp>
          <p:nvGrpSpPr>
            <p:cNvPr id="215" name="Group 214">
              <a:extLst>
                <a:ext uri="{FF2B5EF4-FFF2-40B4-BE49-F238E27FC236}">
                  <a16:creationId xmlns:a16="http://schemas.microsoft.com/office/drawing/2014/main" id="{D8187CD0-28BA-498A-9337-BB5FB5630F7A}"/>
                </a:ext>
              </a:extLst>
            </p:cNvPr>
            <p:cNvGrpSpPr/>
            <p:nvPr/>
          </p:nvGrpSpPr>
          <p:grpSpPr>
            <a:xfrm flipH="1">
              <a:off x="2561203" y="2622278"/>
              <a:ext cx="584526" cy="601567"/>
              <a:chOff x="5802489" y="2978150"/>
              <a:chExt cx="648359" cy="250472"/>
            </a:xfrm>
          </p:grpSpPr>
          <p:cxnSp>
            <p:nvCxnSpPr>
              <p:cNvPr id="220" name="Straight Arrow Connector 219">
                <a:extLst>
                  <a:ext uri="{FF2B5EF4-FFF2-40B4-BE49-F238E27FC236}">
                    <a16:creationId xmlns:a16="http://schemas.microsoft.com/office/drawing/2014/main" id="{E5D8AE08-9D52-48D2-9263-B072C7406E1D}"/>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1" name="Straight Arrow Connector 220">
                <a:extLst>
                  <a:ext uri="{FF2B5EF4-FFF2-40B4-BE49-F238E27FC236}">
                    <a16:creationId xmlns:a16="http://schemas.microsoft.com/office/drawing/2014/main" id="{3B2E3E3C-C132-437B-8835-E2DF9B56D380}"/>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2" name="Straight Arrow Connector 221">
                <a:extLst>
                  <a:ext uri="{FF2B5EF4-FFF2-40B4-BE49-F238E27FC236}">
                    <a16:creationId xmlns:a16="http://schemas.microsoft.com/office/drawing/2014/main" id="{2891308C-3C2F-4151-B95F-F888FA679144}"/>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16" name="Group 215">
              <a:extLst>
                <a:ext uri="{FF2B5EF4-FFF2-40B4-BE49-F238E27FC236}">
                  <a16:creationId xmlns:a16="http://schemas.microsoft.com/office/drawing/2014/main" id="{FA1E6E9F-0624-47C1-A2F4-8F4249DC3E43}"/>
                </a:ext>
              </a:extLst>
            </p:cNvPr>
            <p:cNvGrpSpPr/>
            <p:nvPr/>
          </p:nvGrpSpPr>
          <p:grpSpPr>
            <a:xfrm>
              <a:off x="3144616" y="2622278"/>
              <a:ext cx="584526" cy="601567"/>
              <a:chOff x="5802489" y="2978150"/>
              <a:chExt cx="648359" cy="250472"/>
            </a:xfrm>
          </p:grpSpPr>
          <p:cxnSp>
            <p:nvCxnSpPr>
              <p:cNvPr id="217" name="Straight Arrow Connector 216">
                <a:extLst>
                  <a:ext uri="{FF2B5EF4-FFF2-40B4-BE49-F238E27FC236}">
                    <a16:creationId xmlns:a16="http://schemas.microsoft.com/office/drawing/2014/main" id="{5E7C80AA-7216-4372-A283-D16035447FC4}"/>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18" name="Straight Arrow Connector 217">
                <a:extLst>
                  <a:ext uri="{FF2B5EF4-FFF2-40B4-BE49-F238E27FC236}">
                    <a16:creationId xmlns:a16="http://schemas.microsoft.com/office/drawing/2014/main" id="{47EC3A25-9DB9-4131-B999-DD5E4712361E}"/>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19" name="Straight Arrow Connector 218">
                <a:extLst>
                  <a:ext uri="{FF2B5EF4-FFF2-40B4-BE49-F238E27FC236}">
                    <a16:creationId xmlns:a16="http://schemas.microsoft.com/office/drawing/2014/main" id="{7DB18C30-D70F-4355-8A9F-8AFDC88F88AE}"/>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23" name="Oval 112">
            <a:extLst>
              <a:ext uri="{FF2B5EF4-FFF2-40B4-BE49-F238E27FC236}">
                <a16:creationId xmlns:a16="http://schemas.microsoft.com/office/drawing/2014/main" id="{36B0E0D6-A997-4684-88D9-4B3CB14F8193}"/>
              </a:ext>
            </a:extLst>
          </p:cNvPr>
          <p:cNvSpPr/>
          <p:nvPr/>
        </p:nvSpPr>
        <p:spPr>
          <a:xfrm rot="1381296">
            <a:off x="8966187" y="3534670"/>
            <a:ext cx="71663" cy="768675"/>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12700">
            <a:solidFill>
              <a:schemeClr val="tx2"/>
            </a:solidFill>
            <a:headEnd type="non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211" name="AutoShape 14">
            <a:extLst>
              <a:ext uri="{FF2B5EF4-FFF2-40B4-BE49-F238E27FC236}">
                <a16:creationId xmlns:a16="http://schemas.microsoft.com/office/drawing/2014/main" id="{FEC89534-0EA9-4200-AD49-5CA66A70CDDD}"/>
              </a:ext>
            </a:extLst>
          </p:cNvPr>
          <p:cNvSpPr>
            <a:spLocks noChangeArrowheads="1"/>
          </p:cNvSpPr>
          <p:nvPr/>
        </p:nvSpPr>
        <p:spPr bwMode="auto">
          <a:xfrm>
            <a:off x="9636018" y="3893032"/>
            <a:ext cx="1257964" cy="966674"/>
          </a:xfrm>
          <a:prstGeom prst="roundRect">
            <a:avLst>
              <a:gd name="adj" fmla="val 13852"/>
            </a:avLst>
          </a:prstGeom>
          <a:gradFill>
            <a:gsLst>
              <a:gs pos="0">
                <a:schemeClr val="tx2"/>
              </a:gs>
              <a:gs pos="100000">
                <a:schemeClr val="tx2">
                  <a:lumMod val="75000"/>
                </a:schemeClr>
              </a:gs>
            </a:gsLst>
            <a:lin ang="16200000" scaled="1"/>
          </a:gradFill>
          <a:ln w="9525" algn="ctr">
            <a:solidFill>
              <a:schemeClr val="tx2">
                <a:lumMod val="60000"/>
                <a:lumOff val="40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38100" h="19050"/>
            <a:contourClr>
              <a:schemeClr val="tx2">
                <a:lumMod val="75000"/>
              </a:schemeClr>
            </a:contourClr>
          </a:sp3d>
        </p:spPr>
        <p:txBody>
          <a:bodyPr wrap="square" lIns="0" tIns="0" rIns="0" bIns="0" anchor="ctr"/>
          <a:lstStyle/>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Compiler</a:t>
            </a:r>
          </a:p>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Hint</a:t>
            </a:r>
          </a:p>
        </p:txBody>
      </p:sp>
    </p:spTree>
    <p:extLst>
      <p:ext uri="{BB962C8B-B14F-4D97-AF65-F5344CB8AC3E}">
        <p14:creationId xmlns:p14="http://schemas.microsoft.com/office/powerpoint/2010/main" val="20691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40E1-31F3-4BC6-92A8-584904ED3B45}"/>
              </a:ext>
            </a:extLst>
          </p:cNvPr>
          <p:cNvSpPr>
            <a:spLocks noGrp="1"/>
          </p:cNvSpPr>
          <p:nvPr>
            <p:ph type="title"/>
          </p:nvPr>
        </p:nvSpPr>
        <p:spPr>
          <a:xfrm>
            <a:off x="476791" y="391478"/>
            <a:ext cx="5922117" cy="618631"/>
          </a:xfrm>
        </p:spPr>
        <p:txBody>
          <a:bodyPr/>
          <a:lstStyle/>
          <a:p>
            <a:r>
              <a:rPr lang="en-US" dirty="0"/>
              <a:t>CPU + GPU</a:t>
            </a:r>
          </a:p>
        </p:txBody>
      </p:sp>
      <p:sp>
        <p:nvSpPr>
          <p:cNvPr id="4" name="Text Placeholder 3">
            <a:extLst>
              <a:ext uri="{FF2B5EF4-FFF2-40B4-BE49-F238E27FC236}">
                <a16:creationId xmlns:a16="http://schemas.microsoft.com/office/drawing/2014/main" id="{A2D01333-60AC-42FA-B40C-225DA2C0BDC0}"/>
              </a:ext>
            </a:extLst>
          </p:cNvPr>
          <p:cNvSpPr>
            <a:spLocks noGrp="1"/>
          </p:cNvSpPr>
          <p:nvPr>
            <p:ph type="body" sz="quarter" idx="10"/>
          </p:nvPr>
        </p:nvSpPr>
        <p:spPr>
          <a:xfrm>
            <a:off x="476791" y="833705"/>
            <a:ext cx="5922117" cy="525463"/>
          </a:xfrm>
        </p:spPr>
        <p:txBody>
          <a:bodyPr/>
          <a:lstStyle/>
          <a:p>
            <a:r>
              <a:rPr lang="en-US" dirty="0"/>
              <a:t>Physical Diagram</a:t>
            </a:r>
          </a:p>
        </p:txBody>
      </p:sp>
      <p:sp>
        <p:nvSpPr>
          <p:cNvPr id="8" name="Content Placeholder 2">
            <a:extLst>
              <a:ext uri="{FF2B5EF4-FFF2-40B4-BE49-F238E27FC236}">
                <a16:creationId xmlns:a16="http://schemas.microsoft.com/office/drawing/2014/main" id="{9CD5AFC0-1113-427B-B0AA-B51F932897B0}"/>
              </a:ext>
            </a:extLst>
          </p:cNvPr>
          <p:cNvSpPr>
            <a:spLocks noGrp="1"/>
          </p:cNvSpPr>
          <p:nvPr>
            <p:ph idx="1"/>
          </p:nvPr>
        </p:nvSpPr>
        <p:spPr>
          <a:xfrm>
            <a:off x="290343" y="1384734"/>
            <a:ext cx="5825896" cy="4288677"/>
          </a:xfrm>
        </p:spPr>
        <p:txBody>
          <a:bodyPr/>
          <a:lstStyle/>
          <a:p>
            <a:pPr marL="342900" indent="-342900">
              <a:buFont typeface="Wingdings" panose="05000000000000000000" pitchFamily="2" charset="2"/>
              <a:buChar char="§"/>
            </a:pPr>
            <a:r>
              <a:rPr lang="en-US" dirty="0"/>
              <a:t>CPU memory is larger, GPU memory has more bandwidth</a:t>
            </a:r>
          </a:p>
          <a:p>
            <a:pPr marL="342900" indent="-342900">
              <a:buFont typeface="Wingdings" panose="05000000000000000000" pitchFamily="2" charset="2"/>
              <a:buChar char="§"/>
            </a:pPr>
            <a:r>
              <a:rPr lang="en-US" dirty="0"/>
              <a:t>CPU and GPU memory are usually separate, connected by an I/O bus (traditionally PCI-e)</a:t>
            </a:r>
          </a:p>
          <a:p>
            <a:pPr marL="342900" indent="-342900">
              <a:buFont typeface="Wingdings" panose="05000000000000000000" pitchFamily="2" charset="2"/>
              <a:buChar char="§"/>
            </a:pPr>
            <a:r>
              <a:rPr lang="en-US" dirty="0"/>
              <a:t>Any data transferred between the CPU and GPU will be handled by the I/O Bus</a:t>
            </a:r>
          </a:p>
          <a:p>
            <a:pPr marL="342900" indent="-342900">
              <a:buFont typeface="Wingdings" panose="05000000000000000000" pitchFamily="2" charset="2"/>
              <a:buChar char="§"/>
            </a:pPr>
            <a:r>
              <a:rPr lang="en-US" dirty="0"/>
              <a:t>The I/O Bus is relatively slow compared to memory bandwidth</a:t>
            </a:r>
          </a:p>
          <a:p>
            <a:pPr marL="342900" indent="-342900">
              <a:buFont typeface="Wingdings" panose="05000000000000000000" pitchFamily="2" charset="2"/>
              <a:buChar char="§"/>
            </a:pPr>
            <a:r>
              <a:rPr lang="en-US" dirty="0"/>
              <a:t>The GPU cannot perform computation until the data is within its memory</a:t>
            </a:r>
          </a:p>
        </p:txBody>
      </p:sp>
      <p:sp>
        <p:nvSpPr>
          <p:cNvPr id="6" name="Rectangle 5">
            <a:extLst>
              <a:ext uri="{FF2B5EF4-FFF2-40B4-BE49-F238E27FC236}">
                <a16:creationId xmlns:a16="http://schemas.microsoft.com/office/drawing/2014/main" id="{37FE3B59-5C21-4931-B894-59F390EDD26D}"/>
              </a:ext>
            </a:extLst>
          </p:cNvPr>
          <p:cNvSpPr/>
          <p:nvPr/>
        </p:nvSpPr>
        <p:spPr>
          <a:xfrm>
            <a:off x="6225586" y="732138"/>
            <a:ext cx="4572000" cy="4572000"/>
          </a:xfrm>
          <a:prstGeom prst="rect">
            <a:avLst/>
          </a:prstGeom>
          <a:gradFill rotWithShape="1">
            <a:gsLst>
              <a:gs pos="0">
                <a:srgbClr val="808080">
                  <a:lumMod val="50000"/>
                </a:srgbClr>
              </a:gs>
              <a:gs pos="80000">
                <a:srgbClr val="808080">
                  <a:lumMod val="75000"/>
                </a:srgbClr>
              </a:gs>
              <a:gs pos="100000">
                <a:srgbClr val="808080">
                  <a:lumMod val="60000"/>
                  <a:lumOff val="40000"/>
                </a:srgbClr>
              </a:gs>
            </a:gsLst>
            <a:lin ang="16200000" scaled="0"/>
          </a:gradFill>
          <a:ln>
            <a:noFill/>
          </a:ln>
          <a:effectLst>
            <a:outerShdw blurRad="40005" dist="22987" dir="5400000" algn="tl" rotWithShape="0">
              <a:srgbClr val="000000">
                <a:alpha val="35000"/>
              </a:srgbClr>
            </a:outerShdw>
          </a:effectLst>
          <a:scene3d>
            <a:camera prst="orthographicFront">
              <a:rot lat="0" lon="0" rev="0"/>
            </a:camera>
            <a:lightRig rig="threePt" dir="t">
              <a:rot lat="0" lon="0" rev="0"/>
            </a:lightRig>
          </a:scene3d>
          <a:sp3d contourW="12700" prstMaterial="metal">
            <a:bevelT w="63500" h="25400"/>
            <a:contourClr>
              <a:srgbClr val="000000"/>
            </a:contourClr>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7" name="Rounded Rectangle 873">
            <a:extLst>
              <a:ext uri="{FF2B5EF4-FFF2-40B4-BE49-F238E27FC236}">
                <a16:creationId xmlns:a16="http://schemas.microsoft.com/office/drawing/2014/main" id="{0881A822-1B51-4E2D-B0E7-FDEE2E413B18}"/>
              </a:ext>
            </a:extLst>
          </p:cNvPr>
          <p:cNvSpPr/>
          <p:nvPr/>
        </p:nvSpPr>
        <p:spPr>
          <a:xfrm>
            <a:off x="8820912" y="1163553"/>
            <a:ext cx="1689811" cy="2421760"/>
          </a:xfrm>
          <a:prstGeom prst="roundRect">
            <a:avLst>
              <a:gd name="adj" fmla="val 9942"/>
            </a:avLst>
          </a:prstGeom>
          <a:gradFill rotWithShape="1">
            <a:gsLst>
              <a:gs pos="1000">
                <a:srgbClr val="76B900">
                  <a:lumMod val="75000"/>
                </a:srgbClr>
              </a:gs>
              <a:gs pos="86000">
                <a:srgbClr val="76B90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9" name="Up-Down Arrow 874">
            <a:extLst>
              <a:ext uri="{FF2B5EF4-FFF2-40B4-BE49-F238E27FC236}">
                <a16:creationId xmlns:a16="http://schemas.microsoft.com/office/drawing/2014/main" id="{98337B0B-2273-4F8C-9266-E3D7BEFB98D5}"/>
              </a:ext>
            </a:extLst>
          </p:cNvPr>
          <p:cNvSpPr/>
          <p:nvPr/>
        </p:nvSpPr>
        <p:spPr>
          <a:xfrm>
            <a:off x="9027276" y="3607064"/>
            <a:ext cx="1270022" cy="791827"/>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
        <p:nvSpPr>
          <p:cNvPr id="10" name="Rounded Rectangle 876">
            <a:extLst>
              <a:ext uri="{FF2B5EF4-FFF2-40B4-BE49-F238E27FC236}">
                <a16:creationId xmlns:a16="http://schemas.microsoft.com/office/drawing/2014/main" id="{F6B7E92D-F11A-496A-90A5-E4B97FE00324}"/>
              </a:ext>
            </a:extLst>
          </p:cNvPr>
          <p:cNvSpPr/>
          <p:nvPr/>
        </p:nvSpPr>
        <p:spPr>
          <a:xfrm>
            <a:off x="6533352" y="1197768"/>
            <a:ext cx="1682750" cy="1311996"/>
          </a:xfrm>
          <a:prstGeom prst="roundRect">
            <a:avLst>
              <a:gd name="adj" fmla="val 10916"/>
            </a:avLst>
          </a:prstGeom>
          <a:gradFill rotWithShape="1">
            <a:gsLst>
              <a:gs pos="1000">
                <a:srgbClr val="007CB4"/>
              </a:gs>
              <a:gs pos="100000">
                <a:srgbClr val="009CE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1" name="Rounded Rectangle 877">
            <a:extLst>
              <a:ext uri="{FF2B5EF4-FFF2-40B4-BE49-F238E27FC236}">
                <a16:creationId xmlns:a16="http://schemas.microsoft.com/office/drawing/2014/main" id="{B3030ADD-32FC-4FFC-B5C1-8463775EE8A9}"/>
              </a:ext>
            </a:extLst>
          </p:cNvPr>
          <p:cNvSpPr/>
          <p:nvPr/>
        </p:nvSpPr>
        <p:spPr>
          <a:xfrm>
            <a:off x="6533352" y="2785989"/>
            <a:ext cx="1682750" cy="2115250"/>
          </a:xfrm>
          <a:prstGeom prst="roundRect">
            <a:avLst>
              <a:gd name="adj" fmla="val 9194"/>
            </a:avLst>
          </a:prstGeom>
          <a:gradFill rotWithShape="1">
            <a:gsLst>
              <a:gs pos="100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2" name="TextBox 11">
            <a:extLst>
              <a:ext uri="{FF2B5EF4-FFF2-40B4-BE49-F238E27FC236}">
                <a16:creationId xmlns:a16="http://schemas.microsoft.com/office/drawing/2014/main" id="{89F61A70-4D48-422C-9EA0-59AC82AE93B4}"/>
              </a:ext>
            </a:extLst>
          </p:cNvPr>
          <p:cNvSpPr txBox="1"/>
          <p:nvPr/>
        </p:nvSpPr>
        <p:spPr>
          <a:xfrm>
            <a:off x="6817095" y="3380553"/>
            <a:ext cx="1115266" cy="923322"/>
          </a:xfrm>
          <a:prstGeom prst="rect">
            <a:avLst/>
          </a:prstGeom>
          <a:noFill/>
        </p:spPr>
        <p:txBody>
          <a:bodyPr wrap="square" lIns="91433" tIns="45716" rIns="91433" bIns="45716" rtlCol="0">
            <a:spAutoFit/>
          </a:bodyPr>
          <a:lstStyle/>
          <a:p>
            <a:pPr algn="ctr" defTabSz="457020"/>
            <a:r>
              <a:rPr lang="en-US" dirty="0">
                <a:solidFill>
                  <a:srgbClr val="C86414">
                    <a:lumMod val="50000"/>
                  </a:srgbClr>
                </a:solidFill>
              </a:rPr>
              <a:t>High Capacity Memory</a:t>
            </a:r>
          </a:p>
        </p:txBody>
      </p:sp>
      <p:sp>
        <p:nvSpPr>
          <p:cNvPr id="13" name="Rounded Rectangle 879">
            <a:extLst>
              <a:ext uri="{FF2B5EF4-FFF2-40B4-BE49-F238E27FC236}">
                <a16:creationId xmlns:a16="http://schemas.microsoft.com/office/drawing/2014/main" id="{BEAF2D9C-06D3-453F-8766-BA6BC3BFC943}"/>
              </a:ext>
            </a:extLst>
          </p:cNvPr>
          <p:cNvSpPr/>
          <p:nvPr/>
        </p:nvSpPr>
        <p:spPr>
          <a:xfrm>
            <a:off x="6668498" y="2116064"/>
            <a:ext cx="1412460" cy="256560"/>
          </a:xfrm>
          <a:prstGeom prst="roundRect">
            <a:avLst/>
          </a:prstGeom>
          <a:gradFill rotWithShape="1">
            <a:gsLst>
              <a:gs pos="40000">
                <a:srgbClr val="FFC000">
                  <a:lumMod val="75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4" name="TextBox 13">
            <a:extLst>
              <a:ext uri="{FF2B5EF4-FFF2-40B4-BE49-F238E27FC236}">
                <a16:creationId xmlns:a16="http://schemas.microsoft.com/office/drawing/2014/main" id="{AF05949E-A7C4-4CFD-B433-841D4FE225DA}"/>
              </a:ext>
            </a:extLst>
          </p:cNvPr>
          <p:cNvSpPr txBox="1"/>
          <p:nvPr/>
        </p:nvSpPr>
        <p:spPr>
          <a:xfrm>
            <a:off x="6785559" y="2115053"/>
            <a:ext cx="1178340" cy="261610"/>
          </a:xfrm>
          <a:prstGeom prst="rect">
            <a:avLst/>
          </a:prstGeom>
          <a:noFill/>
        </p:spPr>
        <p:txBody>
          <a:bodyPr wrap="square" lIns="91433" tIns="45716" rIns="91433" bIns="45716" rtlCol="0">
            <a:spAutoFit/>
          </a:bodyPr>
          <a:lstStyle/>
          <a:p>
            <a:pPr algn="ctr" defTabSz="457020"/>
            <a:r>
              <a:rPr lang="en-US" sz="1100" dirty="0">
                <a:solidFill>
                  <a:srgbClr val="FFC000">
                    <a:lumMod val="50000"/>
                  </a:srgbClr>
                </a:solidFill>
              </a:rPr>
              <a:t>Shared Cache</a:t>
            </a:r>
          </a:p>
        </p:txBody>
      </p:sp>
      <p:sp>
        <p:nvSpPr>
          <p:cNvPr id="15" name="Rounded Rectangle 881">
            <a:extLst>
              <a:ext uri="{FF2B5EF4-FFF2-40B4-BE49-F238E27FC236}">
                <a16:creationId xmlns:a16="http://schemas.microsoft.com/office/drawing/2014/main" id="{4FF56FDE-85EF-4157-9995-2F7ACDA49738}"/>
              </a:ext>
            </a:extLst>
          </p:cNvPr>
          <p:cNvSpPr/>
          <p:nvPr/>
        </p:nvSpPr>
        <p:spPr>
          <a:xfrm>
            <a:off x="8820912" y="4408712"/>
            <a:ext cx="1682750" cy="492818"/>
          </a:xfrm>
          <a:prstGeom prst="roundRect">
            <a:avLst/>
          </a:prstGeom>
          <a:gradFill rotWithShape="1">
            <a:gsLst>
              <a:gs pos="0">
                <a:srgbClr val="FFC000">
                  <a:lumMod val="75000"/>
                </a:srgbClr>
              </a:gs>
              <a:gs pos="80000">
                <a:srgbClr val="FFC000">
                  <a:lumMod val="60000"/>
                  <a:lumOff val="40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6" name="TextBox 15">
            <a:extLst>
              <a:ext uri="{FF2B5EF4-FFF2-40B4-BE49-F238E27FC236}">
                <a16:creationId xmlns:a16="http://schemas.microsoft.com/office/drawing/2014/main" id="{7DB98F4B-497C-4F83-8CD1-178E5476E20D}"/>
              </a:ext>
            </a:extLst>
          </p:cNvPr>
          <p:cNvSpPr txBox="1"/>
          <p:nvPr/>
        </p:nvSpPr>
        <p:spPr>
          <a:xfrm>
            <a:off x="8818305" y="4423542"/>
            <a:ext cx="1687969" cy="461665"/>
          </a:xfrm>
          <a:prstGeom prst="rect">
            <a:avLst/>
          </a:prstGeom>
          <a:noFill/>
        </p:spPr>
        <p:txBody>
          <a:bodyPr wrap="square" lIns="91433" tIns="45716" rIns="91433" bIns="45716" rtlCol="0">
            <a:spAutoFit/>
          </a:bodyPr>
          <a:lstStyle/>
          <a:p>
            <a:pPr algn="ctr" defTabSz="457020"/>
            <a:r>
              <a:rPr lang="en-US" sz="1200" dirty="0">
                <a:solidFill>
                  <a:srgbClr val="64320A"/>
                </a:solidFill>
              </a:rPr>
              <a:t>High Bandwidth Memory</a:t>
            </a:r>
          </a:p>
        </p:txBody>
      </p:sp>
      <p:sp>
        <p:nvSpPr>
          <p:cNvPr id="17" name="Rounded Rectangle 883">
            <a:extLst>
              <a:ext uri="{FF2B5EF4-FFF2-40B4-BE49-F238E27FC236}">
                <a16:creationId xmlns:a16="http://schemas.microsoft.com/office/drawing/2014/main" id="{F068627A-4C06-48AD-8836-7D4E91239592}"/>
              </a:ext>
            </a:extLst>
          </p:cNvPr>
          <p:cNvSpPr/>
          <p:nvPr/>
        </p:nvSpPr>
        <p:spPr>
          <a:xfrm>
            <a:off x="9017294" y="3280236"/>
            <a:ext cx="1289986" cy="205740"/>
          </a:xfrm>
          <a:prstGeom prst="roundRect">
            <a:avLst/>
          </a:prstGeom>
          <a:gradFill rotWithShape="1">
            <a:gsLst>
              <a:gs pos="40000">
                <a:srgbClr val="FFC000">
                  <a:lumMod val="75000"/>
                </a:srgbClr>
              </a:gs>
              <a:gs pos="100000">
                <a:srgbClr val="FFC000">
                  <a:lumMod val="7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8" name="TextBox 17">
            <a:extLst>
              <a:ext uri="{FF2B5EF4-FFF2-40B4-BE49-F238E27FC236}">
                <a16:creationId xmlns:a16="http://schemas.microsoft.com/office/drawing/2014/main" id="{E073179D-40A0-4FDD-AE0B-AAE01D38A834}"/>
              </a:ext>
            </a:extLst>
          </p:cNvPr>
          <p:cNvSpPr txBox="1"/>
          <p:nvPr/>
        </p:nvSpPr>
        <p:spPr>
          <a:xfrm>
            <a:off x="8818305" y="3277050"/>
            <a:ext cx="1687969" cy="246213"/>
          </a:xfrm>
          <a:prstGeom prst="rect">
            <a:avLst/>
          </a:prstGeom>
          <a:noFill/>
        </p:spPr>
        <p:txBody>
          <a:bodyPr wrap="square" lIns="91433" tIns="45716" rIns="91433" bIns="45716" rtlCol="0">
            <a:spAutoFit/>
          </a:bodyPr>
          <a:lstStyle/>
          <a:p>
            <a:pPr algn="ctr" defTabSz="457020"/>
            <a:r>
              <a:rPr lang="en-US" sz="1000" dirty="0">
                <a:solidFill>
                  <a:srgbClr val="FFC000">
                    <a:lumMod val="50000"/>
                  </a:srgbClr>
                </a:solidFill>
              </a:rPr>
              <a:t>Shared Cache</a:t>
            </a:r>
          </a:p>
        </p:txBody>
      </p:sp>
      <p:grpSp>
        <p:nvGrpSpPr>
          <p:cNvPr id="19" name="Group 18">
            <a:extLst>
              <a:ext uri="{FF2B5EF4-FFF2-40B4-BE49-F238E27FC236}">
                <a16:creationId xmlns:a16="http://schemas.microsoft.com/office/drawing/2014/main" id="{FC65EF23-BA83-4596-A60D-6429B5E4B0B1}"/>
              </a:ext>
            </a:extLst>
          </p:cNvPr>
          <p:cNvGrpSpPr/>
          <p:nvPr/>
        </p:nvGrpSpPr>
        <p:grpSpPr>
          <a:xfrm>
            <a:off x="9022207" y="2924805"/>
            <a:ext cx="1280160" cy="138550"/>
            <a:chOff x="5764698" y="3240790"/>
            <a:chExt cx="1280160" cy="138550"/>
          </a:xfrm>
        </p:grpSpPr>
        <p:sp>
          <p:nvSpPr>
            <p:cNvPr id="20" name="Rectangle 19">
              <a:extLst>
                <a:ext uri="{FF2B5EF4-FFF2-40B4-BE49-F238E27FC236}">
                  <a16:creationId xmlns:a16="http://schemas.microsoft.com/office/drawing/2014/main" id="{44F45F72-A675-43AF-975A-7D7625519DCC}"/>
                </a:ext>
              </a:extLst>
            </p:cNvPr>
            <p:cNvSpPr/>
            <p:nvPr/>
          </p:nvSpPr>
          <p:spPr>
            <a:xfrm>
              <a:off x="576469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 name="Rectangle 20">
              <a:extLst>
                <a:ext uri="{FF2B5EF4-FFF2-40B4-BE49-F238E27FC236}">
                  <a16:creationId xmlns:a16="http://schemas.microsoft.com/office/drawing/2014/main" id="{61498563-CB1E-4BFA-8ADE-C331DFEF36B0}"/>
                </a:ext>
              </a:extLst>
            </p:cNvPr>
            <p:cNvSpPr/>
            <p:nvPr/>
          </p:nvSpPr>
          <p:spPr>
            <a:xfrm>
              <a:off x="5921504"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 name="Rectangle 21">
              <a:extLst>
                <a:ext uri="{FF2B5EF4-FFF2-40B4-BE49-F238E27FC236}">
                  <a16:creationId xmlns:a16="http://schemas.microsoft.com/office/drawing/2014/main" id="{0A87F238-A1A1-4A64-AC18-D9C21D159D99}"/>
                </a:ext>
              </a:extLst>
            </p:cNvPr>
            <p:cNvSpPr/>
            <p:nvPr/>
          </p:nvSpPr>
          <p:spPr>
            <a:xfrm>
              <a:off x="6093989"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 name="Rectangle 22">
              <a:extLst>
                <a:ext uri="{FF2B5EF4-FFF2-40B4-BE49-F238E27FC236}">
                  <a16:creationId xmlns:a16="http://schemas.microsoft.com/office/drawing/2014/main" id="{9BAD5E95-301A-4417-BBBD-EA8773622FB4}"/>
                </a:ext>
              </a:extLst>
            </p:cNvPr>
            <p:cNvSpPr/>
            <p:nvPr/>
          </p:nvSpPr>
          <p:spPr>
            <a:xfrm>
              <a:off x="6250796"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 name="Rectangle 23">
              <a:extLst>
                <a:ext uri="{FF2B5EF4-FFF2-40B4-BE49-F238E27FC236}">
                  <a16:creationId xmlns:a16="http://schemas.microsoft.com/office/drawing/2014/main" id="{3F5BB9FD-230F-4EEC-AE28-B6935453560D}"/>
                </a:ext>
              </a:extLst>
            </p:cNvPr>
            <p:cNvSpPr/>
            <p:nvPr/>
          </p:nvSpPr>
          <p:spPr>
            <a:xfrm>
              <a:off x="6423281"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 name="Rectangle 24">
              <a:extLst>
                <a:ext uri="{FF2B5EF4-FFF2-40B4-BE49-F238E27FC236}">
                  <a16:creationId xmlns:a16="http://schemas.microsoft.com/office/drawing/2014/main" id="{47EC6E72-653C-49EF-A44E-FE2C490C3440}"/>
                </a:ext>
              </a:extLst>
            </p:cNvPr>
            <p:cNvSpPr/>
            <p:nvPr/>
          </p:nvSpPr>
          <p:spPr>
            <a:xfrm>
              <a:off x="6580087"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 name="Rectangle 25">
              <a:extLst>
                <a:ext uri="{FF2B5EF4-FFF2-40B4-BE49-F238E27FC236}">
                  <a16:creationId xmlns:a16="http://schemas.microsoft.com/office/drawing/2014/main" id="{93B9867A-B5BD-4199-844F-85D4D5D69AB5}"/>
                </a:ext>
              </a:extLst>
            </p:cNvPr>
            <p:cNvSpPr/>
            <p:nvPr/>
          </p:nvSpPr>
          <p:spPr>
            <a:xfrm>
              <a:off x="6752572"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 name="Rectangle 26">
              <a:extLst>
                <a:ext uri="{FF2B5EF4-FFF2-40B4-BE49-F238E27FC236}">
                  <a16:creationId xmlns:a16="http://schemas.microsoft.com/office/drawing/2014/main" id="{7782325A-BBF8-43E5-8ABD-CF99EE22F7AA}"/>
                </a:ext>
              </a:extLst>
            </p:cNvPr>
            <p:cNvSpPr/>
            <p:nvPr/>
          </p:nvSpPr>
          <p:spPr>
            <a:xfrm>
              <a:off x="690937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28" name="Group 27">
            <a:extLst>
              <a:ext uri="{FF2B5EF4-FFF2-40B4-BE49-F238E27FC236}">
                <a16:creationId xmlns:a16="http://schemas.microsoft.com/office/drawing/2014/main" id="{5DADF979-628A-4893-83DD-936356ED41EA}"/>
              </a:ext>
            </a:extLst>
          </p:cNvPr>
          <p:cNvGrpSpPr/>
          <p:nvPr/>
        </p:nvGrpSpPr>
        <p:grpSpPr>
          <a:xfrm>
            <a:off x="8924100" y="2907321"/>
            <a:ext cx="1476374" cy="169277"/>
            <a:chOff x="5664483" y="3223318"/>
            <a:chExt cx="1476374" cy="169277"/>
          </a:xfrm>
        </p:grpSpPr>
        <p:sp>
          <p:nvSpPr>
            <p:cNvPr id="29" name="TextBox 28">
              <a:extLst>
                <a:ext uri="{FF2B5EF4-FFF2-40B4-BE49-F238E27FC236}">
                  <a16:creationId xmlns:a16="http://schemas.microsoft.com/office/drawing/2014/main" id="{4689ECA7-961A-4258-A567-C16427668208}"/>
                </a:ext>
              </a:extLst>
            </p:cNvPr>
            <p:cNvSpPr txBox="1"/>
            <p:nvPr/>
          </p:nvSpPr>
          <p:spPr>
            <a:xfrm>
              <a:off x="5664483"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 name="TextBox 29">
              <a:extLst>
                <a:ext uri="{FF2B5EF4-FFF2-40B4-BE49-F238E27FC236}">
                  <a16:creationId xmlns:a16="http://schemas.microsoft.com/office/drawing/2014/main" id="{00EA5A83-D7D2-45C7-9FD8-3B30326DE0B2}"/>
                </a:ext>
              </a:extLst>
            </p:cNvPr>
            <p:cNvSpPr txBox="1"/>
            <p:nvPr/>
          </p:nvSpPr>
          <p:spPr>
            <a:xfrm>
              <a:off x="5819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 name="TextBox 30">
              <a:extLst>
                <a:ext uri="{FF2B5EF4-FFF2-40B4-BE49-F238E27FC236}">
                  <a16:creationId xmlns:a16="http://schemas.microsoft.com/office/drawing/2014/main" id="{E5ED7578-023D-47D1-A56E-74EE0FC7CC8D}"/>
                </a:ext>
              </a:extLst>
            </p:cNvPr>
            <p:cNvSpPr txBox="1"/>
            <p:nvPr/>
          </p:nvSpPr>
          <p:spPr>
            <a:xfrm>
              <a:off x="599785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2" name="TextBox 31">
              <a:extLst>
                <a:ext uri="{FF2B5EF4-FFF2-40B4-BE49-F238E27FC236}">
                  <a16:creationId xmlns:a16="http://schemas.microsoft.com/office/drawing/2014/main" id="{87BD0E3A-723B-4906-801C-0D40CE1030ED}"/>
                </a:ext>
              </a:extLst>
            </p:cNvPr>
            <p:cNvSpPr txBox="1"/>
            <p:nvPr/>
          </p:nvSpPr>
          <p:spPr>
            <a:xfrm>
              <a:off x="6152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3" name="TextBox 32">
              <a:extLst>
                <a:ext uri="{FF2B5EF4-FFF2-40B4-BE49-F238E27FC236}">
                  <a16:creationId xmlns:a16="http://schemas.microsoft.com/office/drawing/2014/main" id="{EC6D944B-7CFE-4CE3-BB91-C363604FA382}"/>
                </a:ext>
              </a:extLst>
            </p:cNvPr>
            <p:cNvSpPr txBox="1"/>
            <p:nvPr/>
          </p:nvSpPr>
          <p:spPr>
            <a:xfrm>
              <a:off x="6327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4" name="TextBox 33">
              <a:extLst>
                <a:ext uri="{FF2B5EF4-FFF2-40B4-BE49-F238E27FC236}">
                  <a16:creationId xmlns:a16="http://schemas.microsoft.com/office/drawing/2014/main" id="{3626751F-7EFB-44C1-B5E6-1139FCBA08F1}"/>
                </a:ext>
              </a:extLst>
            </p:cNvPr>
            <p:cNvSpPr txBox="1"/>
            <p:nvPr/>
          </p:nvSpPr>
          <p:spPr>
            <a:xfrm>
              <a:off x="6482046"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5" name="TextBox 34">
              <a:extLst>
                <a:ext uri="{FF2B5EF4-FFF2-40B4-BE49-F238E27FC236}">
                  <a16:creationId xmlns:a16="http://schemas.microsoft.com/office/drawing/2014/main" id="{76671E56-D4F4-41A3-ABE2-E8C334B6DD21}"/>
                </a:ext>
              </a:extLst>
            </p:cNvPr>
            <p:cNvSpPr txBox="1"/>
            <p:nvPr/>
          </p:nvSpPr>
          <p:spPr>
            <a:xfrm>
              <a:off x="6660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6" name="TextBox 35">
              <a:extLst>
                <a:ext uri="{FF2B5EF4-FFF2-40B4-BE49-F238E27FC236}">
                  <a16:creationId xmlns:a16="http://schemas.microsoft.com/office/drawing/2014/main" id="{676A202D-A6F3-44DD-BEAD-2A16BA9D0CB3}"/>
                </a:ext>
              </a:extLst>
            </p:cNvPr>
            <p:cNvSpPr txBox="1"/>
            <p:nvPr/>
          </p:nvSpPr>
          <p:spPr>
            <a:xfrm>
              <a:off x="6815421"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grpSp>
      <p:grpSp>
        <p:nvGrpSpPr>
          <p:cNvPr id="37" name="Group 36">
            <a:extLst>
              <a:ext uri="{FF2B5EF4-FFF2-40B4-BE49-F238E27FC236}">
                <a16:creationId xmlns:a16="http://schemas.microsoft.com/office/drawing/2014/main" id="{8209DA93-6D59-454B-92BD-21C07EE3A01C}"/>
              </a:ext>
            </a:extLst>
          </p:cNvPr>
          <p:cNvGrpSpPr/>
          <p:nvPr/>
        </p:nvGrpSpPr>
        <p:grpSpPr>
          <a:xfrm>
            <a:off x="9089947" y="3062981"/>
            <a:ext cx="1144680" cy="214313"/>
            <a:chOff x="5832438" y="3378967"/>
            <a:chExt cx="1144680" cy="214313"/>
          </a:xfrm>
        </p:grpSpPr>
        <p:cxnSp>
          <p:nvCxnSpPr>
            <p:cNvPr id="38" name="Straight Arrow Connector 37">
              <a:extLst>
                <a:ext uri="{FF2B5EF4-FFF2-40B4-BE49-F238E27FC236}">
                  <a16:creationId xmlns:a16="http://schemas.microsoft.com/office/drawing/2014/main" id="{67C8E9CF-8A0A-452D-A538-2AC6FB021326}"/>
                </a:ext>
              </a:extLst>
            </p:cNvPr>
            <p:cNvCxnSpPr/>
            <p:nvPr/>
          </p:nvCxnSpPr>
          <p:spPr>
            <a:xfrm>
              <a:off x="583243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32B63DCD-EF18-4FEC-A752-7ADE00898F8C}"/>
                </a:ext>
              </a:extLst>
            </p:cNvPr>
            <p:cNvCxnSpPr/>
            <p:nvPr/>
          </p:nvCxnSpPr>
          <p:spPr>
            <a:xfrm>
              <a:off x="5989244"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BC1CAD79-1F5C-4E86-B2D2-251CADE7BCB5}"/>
                </a:ext>
              </a:extLst>
            </p:cNvPr>
            <p:cNvCxnSpPr/>
            <p:nvPr/>
          </p:nvCxnSpPr>
          <p:spPr>
            <a:xfrm>
              <a:off x="6161729"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217E343C-5F06-4626-B679-92D468A1B541}"/>
                </a:ext>
              </a:extLst>
            </p:cNvPr>
            <p:cNvCxnSpPr/>
            <p:nvPr/>
          </p:nvCxnSpPr>
          <p:spPr>
            <a:xfrm>
              <a:off x="6318536"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7A7E6E56-405E-4C93-8F3C-DFDDC8A00AB6}"/>
                </a:ext>
              </a:extLst>
            </p:cNvPr>
            <p:cNvCxnSpPr/>
            <p:nvPr/>
          </p:nvCxnSpPr>
          <p:spPr>
            <a:xfrm>
              <a:off x="6493950"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0B229528-02A0-4FE0-BA8D-1B1347262B16}"/>
                </a:ext>
              </a:extLst>
            </p:cNvPr>
            <p:cNvCxnSpPr/>
            <p:nvPr/>
          </p:nvCxnSpPr>
          <p:spPr>
            <a:xfrm>
              <a:off x="664782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4" name="Straight Arrow Connector 43">
              <a:extLst>
                <a:ext uri="{FF2B5EF4-FFF2-40B4-BE49-F238E27FC236}">
                  <a16:creationId xmlns:a16="http://schemas.microsoft.com/office/drawing/2014/main" id="{D002F5F6-B9EC-4EA5-BFA0-CE84243454D7}"/>
                </a:ext>
              </a:extLst>
            </p:cNvPr>
            <p:cNvCxnSpPr/>
            <p:nvPr/>
          </p:nvCxnSpPr>
          <p:spPr>
            <a:xfrm>
              <a:off x="682335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45" name="Straight Arrow Connector 44">
              <a:extLst>
                <a:ext uri="{FF2B5EF4-FFF2-40B4-BE49-F238E27FC236}">
                  <a16:creationId xmlns:a16="http://schemas.microsoft.com/office/drawing/2014/main" id="{6B43366A-7551-4B2B-957B-98C64272093F}"/>
                </a:ext>
              </a:extLst>
            </p:cNvPr>
            <p:cNvCxnSpPr/>
            <p:nvPr/>
          </p:nvCxnSpPr>
          <p:spPr>
            <a:xfrm>
              <a:off x="697711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grpSp>
      <p:grpSp>
        <p:nvGrpSpPr>
          <p:cNvPr id="46" name="Group 45">
            <a:extLst>
              <a:ext uri="{FF2B5EF4-FFF2-40B4-BE49-F238E27FC236}">
                <a16:creationId xmlns:a16="http://schemas.microsoft.com/office/drawing/2014/main" id="{946240CE-01BD-4B4C-ADD7-987FD692EDB0}"/>
              </a:ext>
            </a:extLst>
          </p:cNvPr>
          <p:cNvGrpSpPr/>
          <p:nvPr/>
        </p:nvGrpSpPr>
        <p:grpSpPr>
          <a:xfrm>
            <a:off x="6661015" y="1320716"/>
            <a:ext cx="1436236" cy="354129"/>
            <a:chOff x="3688215" y="1665279"/>
            <a:chExt cx="1436235" cy="354129"/>
          </a:xfrm>
        </p:grpSpPr>
        <p:grpSp>
          <p:nvGrpSpPr>
            <p:cNvPr id="47" name="Group 46">
              <a:extLst>
                <a:ext uri="{FF2B5EF4-FFF2-40B4-BE49-F238E27FC236}">
                  <a16:creationId xmlns:a16="http://schemas.microsoft.com/office/drawing/2014/main" id="{953D37C1-1687-4AFF-9151-BE6737A90435}"/>
                </a:ext>
              </a:extLst>
            </p:cNvPr>
            <p:cNvGrpSpPr/>
            <p:nvPr/>
          </p:nvGrpSpPr>
          <p:grpSpPr>
            <a:xfrm>
              <a:off x="3688215" y="1665279"/>
              <a:ext cx="248785" cy="354129"/>
              <a:chOff x="3688215" y="1741479"/>
              <a:chExt cx="248785" cy="354129"/>
            </a:xfrm>
          </p:grpSpPr>
          <p:grpSp>
            <p:nvGrpSpPr>
              <p:cNvPr id="103" name="Group 102">
                <a:extLst>
                  <a:ext uri="{FF2B5EF4-FFF2-40B4-BE49-F238E27FC236}">
                    <a16:creationId xmlns:a16="http://schemas.microsoft.com/office/drawing/2014/main" id="{7AE708C8-D887-44A6-9619-789D0D575E68}"/>
                  </a:ext>
                </a:extLst>
              </p:cNvPr>
              <p:cNvGrpSpPr/>
              <p:nvPr/>
            </p:nvGrpSpPr>
            <p:grpSpPr>
              <a:xfrm>
                <a:off x="3688215" y="1926331"/>
                <a:ext cx="248785" cy="169277"/>
                <a:chOff x="3688215" y="2021581"/>
                <a:chExt cx="248785" cy="169277"/>
              </a:xfrm>
            </p:grpSpPr>
            <p:sp>
              <p:nvSpPr>
                <p:cNvPr id="111" name="Rounded Rectangle 977">
                  <a:extLst>
                    <a:ext uri="{FF2B5EF4-FFF2-40B4-BE49-F238E27FC236}">
                      <a16:creationId xmlns:a16="http://schemas.microsoft.com/office/drawing/2014/main" id="{366489DC-4DA3-4EF8-94C0-AFA1F0B31DFE}"/>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12" name="TextBox 111">
                  <a:extLst>
                    <a:ext uri="{FF2B5EF4-FFF2-40B4-BE49-F238E27FC236}">
                      <a16:creationId xmlns:a16="http://schemas.microsoft.com/office/drawing/2014/main" id="{7A6CDCBF-4A83-40CF-B0FE-362FC16B479B}"/>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04" name="Group 103">
                <a:extLst>
                  <a:ext uri="{FF2B5EF4-FFF2-40B4-BE49-F238E27FC236}">
                    <a16:creationId xmlns:a16="http://schemas.microsoft.com/office/drawing/2014/main" id="{512B5210-8C0D-48C9-AB15-893B7C049405}"/>
                  </a:ext>
                </a:extLst>
              </p:cNvPr>
              <p:cNvGrpSpPr/>
              <p:nvPr/>
            </p:nvGrpSpPr>
            <p:grpSpPr>
              <a:xfrm>
                <a:off x="3698307" y="1741479"/>
                <a:ext cx="228600" cy="228600"/>
                <a:chOff x="3693429" y="1741479"/>
                <a:chExt cx="320040" cy="320040"/>
              </a:xfrm>
            </p:grpSpPr>
            <p:sp>
              <p:nvSpPr>
                <p:cNvPr id="105" name="Rounded Rectangle 971">
                  <a:extLst>
                    <a:ext uri="{FF2B5EF4-FFF2-40B4-BE49-F238E27FC236}">
                      <a16:creationId xmlns:a16="http://schemas.microsoft.com/office/drawing/2014/main" id="{F95D39FF-0B0F-4AF5-9B9F-C4F6ED57C7D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06" name="Group 105">
                  <a:extLst>
                    <a:ext uri="{FF2B5EF4-FFF2-40B4-BE49-F238E27FC236}">
                      <a16:creationId xmlns:a16="http://schemas.microsoft.com/office/drawing/2014/main" id="{DE2362AD-E858-444A-B596-80486E817AC7}"/>
                    </a:ext>
                  </a:extLst>
                </p:cNvPr>
                <p:cNvGrpSpPr/>
                <p:nvPr/>
              </p:nvGrpSpPr>
              <p:grpSpPr>
                <a:xfrm>
                  <a:off x="3896664" y="1776385"/>
                  <a:ext cx="57149" cy="235743"/>
                  <a:chOff x="4538014" y="1776385"/>
                  <a:chExt cx="57149" cy="235743"/>
                </a:xfrm>
              </p:grpSpPr>
              <p:sp>
                <p:nvSpPr>
                  <p:cNvPr id="107" name="Rounded Rectangle 973">
                    <a:extLst>
                      <a:ext uri="{FF2B5EF4-FFF2-40B4-BE49-F238E27FC236}">
                        <a16:creationId xmlns:a16="http://schemas.microsoft.com/office/drawing/2014/main" id="{65B65862-4F4F-48E0-95D5-5FA283AA5B6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8" name="Rounded Rectangle 974">
                    <a:extLst>
                      <a:ext uri="{FF2B5EF4-FFF2-40B4-BE49-F238E27FC236}">
                        <a16:creationId xmlns:a16="http://schemas.microsoft.com/office/drawing/2014/main" id="{6AF19A6A-2553-49BE-A46F-C2E88FE4C659}"/>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9" name="Rounded Rectangle 975">
                    <a:extLst>
                      <a:ext uri="{FF2B5EF4-FFF2-40B4-BE49-F238E27FC236}">
                        <a16:creationId xmlns:a16="http://schemas.microsoft.com/office/drawing/2014/main" id="{A96AE700-240B-44E6-90EA-C0DE3669755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10" name="Rounded Rectangle 976">
                    <a:extLst>
                      <a:ext uri="{FF2B5EF4-FFF2-40B4-BE49-F238E27FC236}">
                        <a16:creationId xmlns:a16="http://schemas.microsoft.com/office/drawing/2014/main" id="{D045E1AA-758D-4BD6-8081-7FA6DFFD0D55}"/>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8" name="Group 47">
              <a:extLst>
                <a:ext uri="{FF2B5EF4-FFF2-40B4-BE49-F238E27FC236}">
                  <a16:creationId xmlns:a16="http://schemas.microsoft.com/office/drawing/2014/main" id="{9841302D-1CEC-40E1-B77E-74726FD130F2}"/>
                </a:ext>
              </a:extLst>
            </p:cNvPr>
            <p:cNvGrpSpPr/>
            <p:nvPr/>
          </p:nvGrpSpPr>
          <p:grpSpPr>
            <a:xfrm>
              <a:off x="3926340" y="1665279"/>
              <a:ext cx="248785" cy="354129"/>
              <a:chOff x="3688215" y="1741479"/>
              <a:chExt cx="248785" cy="354129"/>
            </a:xfrm>
          </p:grpSpPr>
          <p:grpSp>
            <p:nvGrpSpPr>
              <p:cNvPr id="93" name="Group 92">
                <a:extLst>
                  <a:ext uri="{FF2B5EF4-FFF2-40B4-BE49-F238E27FC236}">
                    <a16:creationId xmlns:a16="http://schemas.microsoft.com/office/drawing/2014/main" id="{C1FD5577-BFDD-4AC5-819F-B166A7A16BB8}"/>
                  </a:ext>
                </a:extLst>
              </p:cNvPr>
              <p:cNvGrpSpPr/>
              <p:nvPr/>
            </p:nvGrpSpPr>
            <p:grpSpPr>
              <a:xfrm>
                <a:off x="3688215" y="1926331"/>
                <a:ext cx="248785" cy="169277"/>
                <a:chOff x="3688215" y="2021581"/>
                <a:chExt cx="248785" cy="169277"/>
              </a:xfrm>
            </p:grpSpPr>
            <p:sp>
              <p:nvSpPr>
                <p:cNvPr id="101" name="Rounded Rectangle 967">
                  <a:extLst>
                    <a:ext uri="{FF2B5EF4-FFF2-40B4-BE49-F238E27FC236}">
                      <a16:creationId xmlns:a16="http://schemas.microsoft.com/office/drawing/2014/main" id="{D565E83C-F765-44B2-9898-ACAC066958C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02" name="TextBox 101">
                  <a:extLst>
                    <a:ext uri="{FF2B5EF4-FFF2-40B4-BE49-F238E27FC236}">
                      <a16:creationId xmlns:a16="http://schemas.microsoft.com/office/drawing/2014/main" id="{5DB1862A-0DF2-4337-B6CF-2C3AF3708A1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94" name="Group 93">
                <a:extLst>
                  <a:ext uri="{FF2B5EF4-FFF2-40B4-BE49-F238E27FC236}">
                    <a16:creationId xmlns:a16="http://schemas.microsoft.com/office/drawing/2014/main" id="{7A35569E-E3CB-42E4-9BA7-C48E6DEE273C}"/>
                  </a:ext>
                </a:extLst>
              </p:cNvPr>
              <p:cNvGrpSpPr/>
              <p:nvPr/>
            </p:nvGrpSpPr>
            <p:grpSpPr>
              <a:xfrm>
                <a:off x="3698307" y="1741479"/>
                <a:ext cx="228600" cy="228600"/>
                <a:chOff x="3693429" y="1741479"/>
                <a:chExt cx="320040" cy="320040"/>
              </a:xfrm>
            </p:grpSpPr>
            <p:sp>
              <p:nvSpPr>
                <p:cNvPr id="95" name="Rounded Rectangle 961">
                  <a:extLst>
                    <a:ext uri="{FF2B5EF4-FFF2-40B4-BE49-F238E27FC236}">
                      <a16:creationId xmlns:a16="http://schemas.microsoft.com/office/drawing/2014/main" id="{AEEF845D-AF1E-45D5-9D38-C928D8DD90B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96" name="Group 95">
                  <a:extLst>
                    <a:ext uri="{FF2B5EF4-FFF2-40B4-BE49-F238E27FC236}">
                      <a16:creationId xmlns:a16="http://schemas.microsoft.com/office/drawing/2014/main" id="{6003490E-4F47-47F5-B3C7-96646532FA24}"/>
                    </a:ext>
                  </a:extLst>
                </p:cNvPr>
                <p:cNvGrpSpPr/>
                <p:nvPr/>
              </p:nvGrpSpPr>
              <p:grpSpPr>
                <a:xfrm>
                  <a:off x="3896664" y="1776385"/>
                  <a:ext cx="57149" cy="235743"/>
                  <a:chOff x="4538014" y="1776385"/>
                  <a:chExt cx="57149" cy="235743"/>
                </a:xfrm>
              </p:grpSpPr>
              <p:sp>
                <p:nvSpPr>
                  <p:cNvPr id="97" name="Rounded Rectangle 963">
                    <a:extLst>
                      <a:ext uri="{FF2B5EF4-FFF2-40B4-BE49-F238E27FC236}">
                        <a16:creationId xmlns:a16="http://schemas.microsoft.com/office/drawing/2014/main" id="{2E6E0860-4764-4F12-8F32-A7B3B26D654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8" name="Rounded Rectangle 964">
                    <a:extLst>
                      <a:ext uri="{FF2B5EF4-FFF2-40B4-BE49-F238E27FC236}">
                        <a16:creationId xmlns:a16="http://schemas.microsoft.com/office/drawing/2014/main" id="{0386C37C-2E99-42E2-8583-83208A613D5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9" name="Rounded Rectangle 965">
                    <a:extLst>
                      <a:ext uri="{FF2B5EF4-FFF2-40B4-BE49-F238E27FC236}">
                        <a16:creationId xmlns:a16="http://schemas.microsoft.com/office/drawing/2014/main" id="{7260F571-B6D0-4827-AA5D-D6771A6967F3}"/>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00" name="Rounded Rectangle 966">
                    <a:extLst>
                      <a:ext uri="{FF2B5EF4-FFF2-40B4-BE49-F238E27FC236}">
                        <a16:creationId xmlns:a16="http://schemas.microsoft.com/office/drawing/2014/main" id="{B730F74E-5F2F-4D80-8BC3-800746F02AAD}"/>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49" name="Group 48">
              <a:extLst>
                <a:ext uri="{FF2B5EF4-FFF2-40B4-BE49-F238E27FC236}">
                  <a16:creationId xmlns:a16="http://schemas.microsoft.com/office/drawing/2014/main" id="{B4A68AA6-582B-4192-95E5-9B7F4D7C993E}"/>
                </a:ext>
              </a:extLst>
            </p:cNvPr>
            <p:cNvGrpSpPr/>
            <p:nvPr/>
          </p:nvGrpSpPr>
          <p:grpSpPr>
            <a:xfrm>
              <a:off x="4161290" y="1665279"/>
              <a:ext cx="248785" cy="354129"/>
              <a:chOff x="3688215" y="1741479"/>
              <a:chExt cx="248785" cy="354129"/>
            </a:xfrm>
          </p:grpSpPr>
          <p:grpSp>
            <p:nvGrpSpPr>
              <p:cNvPr id="83" name="Group 82">
                <a:extLst>
                  <a:ext uri="{FF2B5EF4-FFF2-40B4-BE49-F238E27FC236}">
                    <a16:creationId xmlns:a16="http://schemas.microsoft.com/office/drawing/2014/main" id="{B7DC9403-BF8A-45C3-85BB-E4D0C26F68C8}"/>
                  </a:ext>
                </a:extLst>
              </p:cNvPr>
              <p:cNvGrpSpPr/>
              <p:nvPr/>
            </p:nvGrpSpPr>
            <p:grpSpPr>
              <a:xfrm>
                <a:off x="3688215" y="1926331"/>
                <a:ext cx="248785" cy="169277"/>
                <a:chOff x="3688215" y="2021581"/>
                <a:chExt cx="248785" cy="169277"/>
              </a:xfrm>
            </p:grpSpPr>
            <p:sp>
              <p:nvSpPr>
                <p:cNvPr id="91" name="Rounded Rectangle 957">
                  <a:extLst>
                    <a:ext uri="{FF2B5EF4-FFF2-40B4-BE49-F238E27FC236}">
                      <a16:creationId xmlns:a16="http://schemas.microsoft.com/office/drawing/2014/main" id="{A7EF96E8-A9D0-4736-B4E8-0BF7CB153E90}"/>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92" name="TextBox 91">
                  <a:extLst>
                    <a:ext uri="{FF2B5EF4-FFF2-40B4-BE49-F238E27FC236}">
                      <a16:creationId xmlns:a16="http://schemas.microsoft.com/office/drawing/2014/main" id="{DEE6DC18-B391-437C-A1D9-5D6C8EEB15FD}"/>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84" name="Group 83">
                <a:extLst>
                  <a:ext uri="{FF2B5EF4-FFF2-40B4-BE49-F238E27FC236}">
                    <a16:creationId xmlns:a16="http://schemas.microsoft.com/office/drawing/2014/main" id="{C5937FBA-B537-4154-B545-02C82429151C}"/>
                  </a:ext>
                </a:extLst>
              </p:cNvPr>
              <p:cNvGrpSpPr/>
              <p:nvPr/>
            </p:nvGrpSpPr>
            <p:grpSpPr>
              <a:xfrm>
                <a:off x="3698307" y="1741479"/>
                <a:ext cx="228600" cy="228600"/>
                <a:chOff x="3693429" y="1741479"/>
                <a:chExt cx="320040" cy="320040"/>
              </a:xfrm>
            </p:grpSpPr>
            <p:sp>
              <p:nvSpPr>
                <p:cNvPr id="85" name="Rounded Rectangle 951">
                  <a:extLst>
                    <a:ext uri="{FF2B5EF4-FFF2-40B4-BE49-F238E27FC236}">
                      <a16:creationId xmlns:a16="http://schemas.microsoft.com/office/drawing/2014/main" id="{A6161449-126B-4BC2-A5CA-AF180F9D634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86" name="Group 85">
                  <a:extLst>
                    <a:ext uri="{FF2B5EF4-FFF2-40B4-BE49-F238E27FC236}">
                      <a16:creationId xmlns:a16="http://schemas.microsoft.com/office/drawing/2014/main" id="{4F444202-8D97-4588-9D4B-7BF7904C1BAC}"/>
                    </a:ext>
                  </a:extLst>
                </p:cNvPr>
                <p:cNvGrpSpPr/>
                <p:nvPr/>
              </p:nvGrpSpPr>
              <p:grpSpPr>
                <a:xfrm>
                  <a:off x="3896664" y="1776385"/>
                  <a:ext cx="57149" cy="235743"/>
                  <a:chOff x="4538014" y="1776385"/>
                  <a:chExt cx="57149" cy="235743"/>
                </a:xfrm>
              </p:grpSpPr>
              <p:sp>
                <p:nvSpPr>
                  <p:cNvPr id="87" name="Rounded Rectangle 953">
                    <a:extLst>
                      <a:ext uri="{FF2B5EF4-FFF2-40B4-BE49-F238E27FC236}">
                        <a16:creationId xmlns:a16="http://schemas.microsoft.com/office/drawing/2014/main" id="{067CF97B-854E-4088-AD2E-08704ED70D7E}"/>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8" name="Rounded Rectangle 954">
                    <a:extLst>
                      <a:ext uri="{FF2B5EF4-FFF2-40B4-BE49-F238E27FC236}">
                        <a16:creationId xmlns:a16="http://schemas.microsoft.com/office/drawing/2014/main" id="{B0D7A3CA-218B-46E2-B29A-38D2D1668A17}"/>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9" name="Rounded Rectangle 955">
                    <a:extLst>
                      <a:ext uri="{FF2B5EF4-FFF2-40B4-BE49-F238E27FC236}">
                        <a16:creationId xmlns:a16="http://schemas.microsoft.com/office/drawing/2014/main" id="{03BC6DE4-A20E-42BF-9ACB-7060F984F7EE}"/>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90" name="Rounded Rectangle 956">
                    <a:extLst>
                      <a:ext uri="{FF2B5EF4-FFF2-40B4-BE49-F238E27FC236}">
                        <a16:creationId xmlns:a16="http://schemas.microsoft.com/office/drawing/2014/main" id="{560E7940-59CB-4254-9A98-E331153719A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0" name="Group 49">
              <a:extLst>
                <a:ext uri="{FF2B5EF4-FFF2-40B4-BE49-F238E27FC236}">
                  <a16:creationId xmlns:a16="http://schemas.microsoft.com/office/drawing/2014/main" id="{C2945270-0609-4CFD-BEF5-93DB4202995A}"/>
                </a:ext>
              </a:extLst>
            </p:cNvPr>
            <p:cNvGrpSpPr/>
            <p:nvPr/>
          </p:nvGrpSpPr>
          <p:grpSpPr>
            <a:xfrm>
              <a:off x="4399415" y="1665279"/>
              <a:ext cx="248785" cy="354129"/>
              <a:chOff x="3688215" y="1741479"/>
              <a:chExt cx="248785" cy="354129"/>
            </a:xfrm>
          </p:grpSpPr>
          <p:grpSp>
            <p:nvGrpSpPr>
              <p:cNvPr id="73" name="Group 72">
                <a:extLst>
                  <a:ext uri="{FF2B5EF4-FFF2-40B4-BE49-F238E27FC236}">
                    <a16:creationId xmlns:a16="http://schemas.microsoft.com/office/drawing/2014/main" id="{DDFC6C22-3F0A-4AF1-9C1B-15A62ADBC634}"/>
                  </a:ext>
                </a:extLst>
              </p:cNvPr>
              <p:cNvGrpSpPr/>
              <p:nvPr/>
            </p:nvGrpSpPr>
            <p:grpSpPr>
              <a:xfrm>
                <a:off x="3688215" y="1926331"/>
                <a:ext cx="248785" cy="169277"/>
                <a:chOff x="3688215" y="2021581"/>
                <a:chExt cx="248785" cy="169277"/>
              </a:xfrm>
            </p:grpSpPr>
            <p:sp>
              <p:nvSpPr>
                <p:cNvPr id="81" name="Rounded Rectangle 947">
                  <a:extLst>
                    <a:ext uri="{FF2B5EF4-FFF2-40B4-BE49-F238E27FC236}">
                      <a16:creationId xmlns:a16="http://schemas.microsoft.com/office/drawing/2014/main" id="{882CEBA7-6EFE-4994-A957-2508498B7B13}"/>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82" name="TextBox 81">
                  <a:extLst>
                    <a:ext uri="{FF2B5EF4-FFF2-40B4-BE49-F238E27FC236}">
                      <a16:creationId xmlns:a16="http://schemas.microsoft.com/office/drawing/2014/main" id="{E3BA4B63-5A72-49C8-B758-854185AAED99}"/>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74" name="Group 73">
                <a:extLst>
                  <a:ext uri="{FF2B5EF4-FFF2-40B4-BE49-F238E27FC236}">
                    <a16:creationId xmlns:a16="http://schemas.microsoft.com/office/drawing/2014/main" id="{07100900-2F09-4A0C-AF8A-16AF44D48E22}"/>
                  </a:ext>
                </a:extLst>
              </p:cNvPr>
              <p:cNvGrpSpPr/>
              <p:nvPr/>
            </p:nvGrpSpPr>
            <p:grpSpPr>
              <a:xfrm>
                <a:off x="3698307" y="1741479"/>
                <a:ext cx="228600" cy="228600"/>
                <a:chOff x="3693429" y="1741479"/>
                <a:chExt cx="320040" cy="320040"/>
              </a:xfrm>
            </p:grpSpPr>
            <p:sp>
              <p:nvSpPr>
                <p:cNvPr id="75" name="Rounded Rectangle 941">
                  <a:extLst>
                    <a:ext uri="{FF2B5EF4-FFF2-40B4-BE49-F238E27FC236}">
                      <a16:creationId xmlns:a16="http://schemas.microsoft.com/office/drawing/2014/main" id="{598B6D58-6322-4E80-A05C-0E53FA56C802}"/>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76" name="Group 75">
                  <a:extLst>
                    <a:ext uri="{FF2B5EF4-FFF2-40B4-BE49-F238E27FC236}">
                      <a16:creationId xmlns:a16="http://schemas.microsoft.com/office/drawing/2014/main" id="{829A2C20-2D48-443D-AE64-4B112214FC23}"/>
                    </a:ext>
                  </a:extLst>
                </p:cNvPr>
                <p:cNvGrpSpPr/>
                <p:nvPr/>
              </p:nvGrpSpPr>
              <p:grpSpPr>
                <a:xfrm>
                  <a:off x="3896664" y="1776385"/>
                  <a:ext cx="57149" cy="235743"/>
                  <a:chOff x="4538014" y="1776385"/>
                  <a:chExt cx="57149" cy="235743"/>
                </a:xfrm>
              </p:grpSpPr>
              <p:sp>
                <p:nvSpPr>
                  <p:cNvPr id="77" name="Rounded Rectangle 943">
                    <a:extLst>
                      <a:ext uri="{FF2B5EF4-FFF2-40B4-BE49-F238E27FC236}">
                        <a16:creationId xmlns:a16="http://schemas.microsoft.com/office/drawing/2014/main" id="{A472FF8F-EBA0-4B38-9E2E-B1FD90DEE818}"/>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8" name="Rounded Rectangle 944">
                    <a:extLst>
                      <a:ext uri="{FF2B5EF4-FFF2-40B4-BE49-F238E27FC236}">
                        <a16:creationId xmlns:a16="http://schemas.microsoft.com/office/drawing/2014/main" id="{220EF32C-5386-4980-BEF6-118E5EB1FAC9}"/>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9" name="Rounded Rectangle 945">
                    <a:extLst>
                      <a:ext uri="{FF2B5EF4-FFF2-40B4-BE49-F238E27FC236}">
                        <a16:creationId xmlns:a16="http://schemas.microsoft.com/office/drawing/2014/main" id="{178D5C62-6C1E-46C3-8CBA-0FA6C7DF7E7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80" name="Rounded Rectangle 946">
                    <a:extLst>
                      <a:ext uri="{FF2B5EF4-FFF2-40B4-BE49-F238E27FC236}">
                        <a16:creationId xmlns:a16="http://schemas.microsoft.com/office/drawing/2014/main" id="{BBBF7EC4-38C4-4082-A723-F133A0264BB3}"/>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1" name="Group 50">
              <a:extLst>
                <a:ext uri="{FF2B5EF4-FFF2-40B4-BE49-F238E27FC236}">
                  <a16:creationId xmlns:a16="http://schemas.microsoft.com/office/drawing/2014/main" id="{E6EDC36D-5B1A-4898-93C3-8514CC7E12A6}"/>
                </a:ext>
              </a:extLst>
            </p:cNvPr>
            <p:cNvGrpSpPr/>
            <p:nvPr/>
          </p:nvGrpSpPr>
          <p:grpSpPr>
            <a:xfrm>
              <a:off x="4637540" y="1665279"/>
              <a:ext cx="248785" cy="354129"/>
              <a:chOff x="3688215" y="1741479"/>
              <a:chExt cx="248785" cy="354129"/>
            </a:xfrm>
          </p:grpSpPr>
          <p:grpSp>
            <p:nvGrpSpPr>
              <p:cNvPr id="63" name="Group 62">
                <a:extLst>
                  <a:ext uri="{FF2B5EF4-FFF2-40B4-BE49-F238E27FC236}">
                    <a16:creationId xmlns:a16="http://schemas.microsoft.com/office/drawing/2014/main" id="{F271A5BB-FC76-4EE4-A08D-1F7D5C384897}"/>
                  </a:ext>
                </a:extLst>
              </p:cNvPr>
              <p:cNvGrpSpPr/>
              <p:nvPr/>
            </p:nvGrpSpPr>
            <p:grpSpPr>
              <a:xfrm>
                <a:off x="3688215" y="1926331"/>
                <a:ext cx="248785" cy="169277"/>
                <a:chOff x="3688215" y="2021581"/>
                <a:chExt cx="248785" cy="169277"/>
              </a:xfrm>
            </p:grpSpPr>
            <p:sp>
              <p:nvSpPr>
                <p:cNvPr id="71" name="Rounded Rectangle 937">
                  <a:extLst>
                    <a:ext uri="{FF2B5EF4-FFF2-40B4-BE49-F238E27FC236}">
                      <a16:creationId xmlns:a16="http://schemas.microsoft.com/office/drawing/2014/main" id="{171020EE-3928-429A-90F0-2C63A7D80EC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72" name="TextBox 71">
                  <a:extLst>
                    <a:ext uri="{FF2B5EF4-FFF2-40B4-BE49-F238E27FC236}">
                      <a16:creationId xmlns:a16="http://schemas.microsoft.com/office/drawing/2014/main" id="{1E7BF7E6-BD71-4EB7-8DBD-5B4D829243CF}"/>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64" name="Group 63">
                <a:extLst>
                  <a:ext uri="{FF2B5EF4-FFF2-40B4-BE49-F238E27FC236}">
                    <a16:creationId xmlns:a16="http://schemas.microsoft.com/office/drawing/2014/main" id="{1DABA4ED-64ED-4FCD-A2FE-B0B0A3583952}"/>
                  </a:ext>
                </a:extLst>
              </p:cNvPr>
              <p:cNvGrpSpPr/>
              <p:nvPr/>
            </p:nvGrpSpPr>
            <p:grpSpPr>
              <a:xfrm>
                <a:off x="3698307" y="1741479"/>
                <a:ext cx="228600" cy="228600"/>
                <a:chOff x="3693429" y="1741479"/>
                <a:chExt cx="320040" cy="320040"/>
              </a:xfrm>
            </p:grpSpPr>
            <p:sp>
              <p:nvSpPr>
                <p:cNvPr id="65" name="Rounded Rectangle 931">
                  <a:extLst>
                    <a:ext uri="{FF2B5EF4-FFF2-40B4-BE49-F238E27FC236}">
                      <a16:creationId xmlns:a16="http://schemas.microsoft.com/office/drawing/2014/main" id="{978FAD1B-FF2F-4DA0-A0A4-4767AF86A4FA}"/>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66" name="Group 65">
                  <a:extLst>
                    <a:ext uri="{FF2B5EF4-FFF2-40B4-BE49-F238E27FC236}">
                      <a16:creationId xmlns:a16="http://schemas.microsoft.com/office/drawing/2014/main" id="{93B4A1C2-2E6B-403F-9A0C-3D24EB6CE8DB}"/>
                    </a:ext>
                  </a:extLst>
                </p:cNvPr>
                <p:cNvGrpSpPr/>
                <p:nvPr/>
              </p:nvGrpSpPr>
              <p:grpSpPr>
                <a:xfrm>
                  <a:off x="3896664" y="1776385"/>
                  <a:ext cx="57149" cy="235743"/>
                  <a:chOff x="4538014" y="1776385"/>
                  <a:chExt cx="57149" cy="235743"/>
                </a:xfrm>
              </p:grpSpPr>
              <p:sp>
                <p:nvSpPr>
                  <p:cNvPr id="67" name="Rounded Rectangle 933">
                    <a:extLst>
                      <a:ext uri="{FF2B5EF4-FFF2-40B4-BE49-F238E27FC236}">
                        <a16:creationId xmlns:a16="http://schemas.microsoft.com/office/drawing/2014/main" id="{FE89A194-4058-4AFF-B539-D4E66BB9357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8" name="Rounded Rectangle 934">
                    <a:extLst>
                      <a:ext uri="{FF2B5EF4-FFF2-40B4-BE49-F238E27FC236}">
                        <a16:creationId xmlns:a16="http://schemas.microsoft.com/office/drawing/2014/main" id="{9B59B495-D9CE-4197-8B7C-98AC5566F25D}"/>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9" name="Rounded Rectangle 935">
                    <a:extLst>
                      <a:ext uri="{FF2B5EF4-FFF2-40B4-BE49-F238E27FC236}">
                        <a16:creationId xmlns:a16="http://schemas.microsoft.com/office/drawing/2014/main" id="{28A38BBC-FF1C-4654-A4B4-B78D01C96EB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70" name="Rounded Rectangle 936">
                    <a:extLst>
                      <a:ext uri="{FF2B5EF4-FFF2-40B4-BE49-F238E27FC236}">
                        <a16:creationId xmlns:a16="http://schemas.microsoft.com/office/drawing/2014/main" id="{E670CCC1-62CB-4661-AF8E-8C38F8B25D6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52" name="Group 51">
              <a:extLst>
                <a:ext uri="{FF2B5EF4-FFF2-40B4-BE49-F238E27FC236}">
                  <a16:creationId xmlns:a16="http://schemas.microsoft.com/office/drawing/2014/main" id="{CE6D148C-B6A2-490A-A8C0-CFF2BD980929}"/>
                </a:ext>
              </a:extLst>
            </p:cNvPr>
            <p:cNvGrpSpPr/>
            <p:nvPr/>
          </p:nvGrpSpPr>
          <p:grpSpPr>
            <a:xfrm>
              <a:off x="4875665" y="1665279"/>
              <a:ext cx="248785" cy="354129"/>
              <a:chOff x="3688215" y="1741479"/>
              <a:chExt cx="248785" cy="354129"/>
            </a:xfrm>
          </p:grpSpPr>
          <p:grpSp>
            <p:nvGrpSpPr>
              <p:cNvPr id="53" name="Group 52">
                <a:extLst>
                  <a:ext uri="{FF2B5EF4-FFF2-40B4-BE49-F238E27FC236}">
                    <a16:creationId xmlns:a16="http://schemas.microsoft.com/office/drawing/2014/main" id="{55F29F02-AF35-434D-BC57-E0B0715B0AF6}"/>
                  </a:ext>
                </a:extLst>
              </p:cNvPr>
              <p:cNvGrpSpPr/>
              <p:nvPr/>
            </p:nvGrpSpPr>
            <p:grpSpPr>
              <a:xfrm>
                <a:off x="3688215" y="1926331"/>
                <a:ext cx="248785" cy="169277"/>
                <a:chOff x="3688215" y="2021581"/>
                <a:chExt cx="248785" cy="169277"/>
              </a:xfrm>
            </p:grpSpPr>
            <p:sp>
              <p:nvSpPr>
                <p:cNvPr id="61" name="Rounded Rectangle 927">
                  <a:extLst>
                    <a:ext uri="{FF2B5EF4-FFF2-40B4-BE49-F238E27FC236}">
                      <a16:creationId xmlns:a16="http://schemas.microsoft.com/office/drawing/2014/main" id="{78504230-43ED-45CA-9307-D6B71E8C3756}"/>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62" name="TextBox 61">
                  <a:extLst>
                    <a:ext uri="{FF2B5EF4-FFF2-40B4-BE49-F238E27FC236}">
                      <a16:creationId xmlns:a16="http://schemas.microsoft.com/office/drawing/2014/main" id="{1570477F-DFC4-49C3-B5AF-41B346F80571}"/>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54" name="Group 53">
                <a:extLst>
                  <a:ext uri="{FF2B5EF4-FFF2-40B4-BE49-F238E27FC236}">
                    <a16:creationId xmlns:a16="http://schemas.microsoft.com/office/drawing/2014/main" id="{DC5808D6-0DCE-4CD2-9DEE-005DAB305ACC}"/>
                  </a:ext>
                </a:extLst>
              </p:cNvPr>
              <p:cNvGrpSpPr/>
              <p:nvPr/>
            </p:nvGrpSpPr>
            <p:grpSpPr>
              <a:xfrm>
                <a:off x="3698307" y="1741479"/>
                <a:ext cx="228600" cy="228600"/>
                <a:chOff x="3693429" y="1741479"/>
                <a:chExt cx="320040" cy="320040"/>
              </a:xfrm>
            </p:grpSpPr>
            <p:sp>
              <p:nvSpPr>
                <p:cNvPr id="55" name="Rounded Rectangle 921">
                  <a:extLst>
                    <a:ext uri="{FF2B5EF4-FFF2-40B4-BE49-F238E27FC236}">
                      <a16:creationId xmlns:a16="http://schemas.microsoft.com/office/drawing/2014/main" id="{8BD2DC88-DD64-4400-B77F-3BE8A7C7AA97}"/>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56" name="Group 55">
                  <a:extLst>
                    <a:ext uri="{FF2B5EF4-FFF2-40B4-BE49-F238E27FC236}">
                      <a16:creationId xmlns:a16="http://schemas.microsoft.com/office/drawing/2014/main" id="{3A2A3F1C-55DB-42B0-8589-227CE3249B8A}"/>
                    </a:ext>
                  </a:extLst>
                </p:cNvPr>
                <p:cNvGrpSpPr/>
                <p:nvPr/>
              </p:nvGrpSpPr>
              <p:grpSpPr>
                <a:xfrm>
                  <a:off x="3896664" y="1776385"/>
                  <a:ext cx="57149" cy="235743"/>
                  <a:chOff x="4538014" y="1776385"/>
                  <a:chExt cx="57149" cy="235743"/>
                </a:xfrm>
              </p:grpSpPr>
              <p:sp>
                <p:nvSpPr>
                  <p:cNvPr id="57" name="Rounded Rectangle 923">
                    <a:extLst>
                      <a:ext uri="{FF2B5EF4-FFF2-40B4-BE49-F238E27FC236}">
                        <a16:creationId xmlns:a16="http://schemas.microsoft.com/office/drawing/2014/main" id="{C284A04A-615E-478A-8727-0CBCD320F19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8" name="Rounded Rectangle 924">
                    <a:extLst>
                      <a:ext uri="{FF2B5EF4-FFF2-40B4-BE49-F238E27FC236}">
                        <a16:creationId xmlns:a16="http://schemas.microsoft.com/office/drawing/2014/main" id="{CCA539A0-A763-4AB0-972B-9715D35BE6B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59" name="Rounded Rectangle 925">
                    <a:extLst>
                      <a:ext uri="{FF2B5EF4-FFF2-40B4-BE49-F238E27FC236}">
                        <a16:creationId xmlns:a16="http://schemas.microsoft.com/office/drawing/2014/main" id="{93601BBF-6DFD-4BED-A030-74480FBD23E7}"/>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60" name="Rounded Rectangle 926">
                    <a:extLst>
                      <a:ext uri="{FF2B5EF4-FFF2-40B4-BE49-F238E27FC236}">
                        <a16:creationId xmlns:a16="http://schemas.microsoft.com/office/drawing/2014/main" id="{16346CB9-1684-4C3E-A7F9-75221145A64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13" name="Group 112">
            <a:extLst>
              <a:ext uri="{FF2B5EF4-FFF2-40B4-BE49-F238E27FC236}">
                <a16:creationId xmlns:a16="http://schemas.microsoft.com/office/drawing/2014/main" id="{48E8275C-CFBA-41D7-98FE-E42BBCF85A6F}"/>
              </a:ext>
            </a:extLst>
          </p:cNvPr>
          <p:cNvGrpSpPr/>
          <p:nvPr/>
        </p:nvGrpSpPr>
        <p:grpSpPr>
          <a:xfrm>
            <a:off x="6661015" y="1647741"/>
            <a:ext cx="1436236" cy="354129"/>
            <a:chOff x="3688215" y="1665279"/>
            <a:chExt cx="1436235" cy="354129"/>
          </a:xfrm>
        </p:grpSpPr>
        <p:grpSp>
          <p:nvGrpSpPr>
            <p:cNvPr id="114" name="Group 113">
              <a:extLst>
                <a:ext uri="{FF2B5EF4-FFF2-40B4-BE49-F238E27FC236}">
                  <a16:creationId xmlns:a16="http://schemas.microsoft.com/office/drawing/2014/main" id="{113FAEE7-0A5E-4B34-9623-FED4ADE6A1D0}"/>
                </a:ext>
              </a:extLst>
            </p:cNvPr>
            <p:cNvGrpSpPr/>
            <p:nvPr/>
          </p:nvGrpSpPr>
          <p:grpSpPr>
            <a:xfrm>
              <a:off x="3688215" y="1665279"/>
              <a:ext cx="248785" cy="354129"/>
              <a:chOff x="3688215" y="1741479"/>
              <a:chExt cx="248785" cy="354129"/>
            </a:xfrm>
          </p:grpSpPr>
          <p:grpSp>
            <p:nvGrpSpPr>
              <p:cNvPr id="170" name="Group 169">
                <a:extLst>
                  <a:ext uri="{FF2B5EF4-FFF2-40B4-BE49-F238E27FC236}">
                    <a16:creationId xmlns:a16="http://schemas.microsoft.com/office/drawing/2014/main" id="{A87A614D-5520-4993-B723-70F6BE7B7C92}"/>
                  </a:ext>
                </a:extLst>
              </p:cNvPr>
              <p:cNvGrpSpPr/>
              <p:nvPr/>
            </p:nvGrpSpPr>
            <p:grpSpPr>
              <a:xfrm>
                <a:off x="3688215" y="1926331"/>
                <a:ext cx="248785" cy="169277"/>
                <a:chOff x="3688215" y="2021581"/>
                <a:chExt cx="248785" cy="169277"/>
              </a:xfrm>
            </p:grpSpPr>
            <p:sp>
              <p:nvSpPr>
                <p:cNvPr id="178" name="Rounded Rectangle 1044">
                  <a:extLst>
                    <a:ext uri="{FF2B5EF4-FFF2-40B4-BE49-F238E27FC236}">
                      <a16:creationId xmlns:a16="http://schemas.microsoft.com/office/drawing/2014/main" id="{E10576C2-DAB9-43E6-80E7-0134882EA706}"/>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79" name="TextBox 178">
                  <a:extLst>
                    <a:ext uri="{FF2B5EF4-FFF2-40B4-BE49-F238E27FC236}">
                      <a16:creationId xmlns:a16="http://schemas.microsoft.com/office/drawing/2014/main" id="{C2EBEE5F-86BA-4EBF-B2CD-33D6EB288931}"/>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71" name="Group 170">
                <a:extLst>
                  <a:ext uri="{FF2B5EF4-FFF2-40B4-BE49-F238E27FC236}">
                    <a16:creationId xmlns:a16="http://schemas.microsoft.com/office/drawing/2014/main" id="{90FE6FCC-AC18-4BC0-ABC5-1E90AA3202B2}"/>
                  </a:ext>
                </a:extLst>
              </p:cNvPr>
              <p:cNvGrpSpPr/>
              <p:nvPr/>
            </p:nvGrpSpPr>
            <p:grpSpPr>
              <a:xfrm>
                <a:off x="3698307" y="1741479"/>
                <a:ext cx="228600" cy="228600"/>
                <a:chOff x="3693429" y="1741479"/>
                <a:chExt cx="320040" cy="320040"/>
              </a:xfrm>
            </p:grpSpPr>
            <p:sp>
              <p:nvSpPr>
                <p:cNvPr id="172" name="Rounded Rectangle 1038">
                  <a:extLst>
                    <a:ext uri="{FF2B5EF4-FFF2-40B4-BE49-F238E27FC236}">
                      <a16:creationId xmlns:a16="http://schemas.microsoft.com/office/drawing/2014/main" id="{DB3E96D2-9845-47A0-B635-6A435E46D89E}"/>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73" name="Group 172">
                  <a:extLst>
                    <a:ext uri="{FF2B5EF4-FFF2-40B4-BE49-F238E27FC236}">
                      <a16:creationId xmlns:a16="http://schemas.microsoft.com/office/drawing/2014/main" id="{3AADF0E4-FB26-44A7-9445-C734B7DFF016}"/>
                    </a:ext>
                  </a:extLst>
                </p:cNvPr>
                <p:cNvGrpSpPr/>
                <p:nvPr/>
              </p:nvGrpSpPr>
              <p:grpSpPr>
                <a:xfrm>
                  <a:off x="3896664" y="1776385"/>
                  <a:ext cx="57149" cy="235743"/>
                  <a:chOff x="4538014" y="1776385"/>
                  <a:chExt cx="57149" cy="235743"/>
                </a:xfrm>
              </p:grpSpPr>
              <p:sp>
                <p:nvSpPr>
                  <p:cNvPr id="174" name="Rounded Rectangle 1040">
                    <a:extLst>
                      <a:ext uri="{FF2B5EF4-FFF2-40B4-BE49-F238E27FC236}">
                        <a16:creationId xmlns:a16="http://schemas.microsoft.com/office/drawing/2014/main" id="{60FFD756-7724-4D18-A9E8-A5B2ACDBF95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5" name="Rounded Rectangle 1041">
                    <a:extLst>
                      <a:ext uri="{FF2B5EF4-FFF2-40B4-BE49-F238E27FC236}">
                        <a16:creationId xmlns:a16="http://schemas.microsoft.com/office/drawing/2014/main" id="{785F52AE-4D07-4CD7-AD74-2A19B6B6F29E}"/>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6" name="Rounded Rectangle 1042">
                    <a:extLst>
                      <a:ext uri="{FF2B5EF4-FFF2-40B4-BE49-F238E27FC236}">
                        <a16:creationId xmlns:a16="http://schemas.microsoft.com/office/drawing/2014/main" id="{E8BD2BE2-C224-42D1-9B92-8219C1B0F13E}"/>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7" name="Rounded Rectangle 1043">
                    <a:extLst>
                      <a:ext uri="{FF2B5EF4-FFF2-40B4-BE49-F238E27FC236}">
                        <a16:creationId xmlns:a16="http://schemas.microsoft.com/office/drawing/2014/main" id="{E0A05024-9DEE-4F5A-AE7C-71AD4ADEA5FB}"/>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5" name="Group 114">
              <a:extLst>
                <a:ext uri="{FF2B5EF4-FFF2-40B4-BE49-F238E27FC236}">
                  <a16:creationId xmlns:a16="http://schemas.microsoft.com/office/drawing/2014/main" id="{567FFCA2-C950-4271-80F2-86B28FAC0BB4}"/>
                </a:ext>
              </a:extLst>
            </p:cNvPr>
            <p:cNvGrpSpPr/>
            <p:nvPr/>
          </p:nvGrpSpPr>
          <p:grpSpPr>
            <a:xfrm>
              <a:off x="3926340" y="1665279"/>
              <a:ext cx="248785" cy="354129"/>
              <a:chOff x="3688215" y="1741479"/>
              <a:chExt cx="248785" cy="354129"/>
            </a:xfrm>
          </p:grpSpPr>
          <p:grpSp>
            <p:nvGrpSpPr>
              <p:cNvPr id="160" name="Group 159">
                <a:extLst>
                  <a:ext uri="{FF2B5EF4-FFF2-40B4-BE49-F238E27FC236}">
                    <a16:creationId xmlns:a16="http://schemas.microsoft.com/office/drawing/2014/main" id="{C8AFDEEC-41F1-484A-B021-6ADC6AA79586}"/>
                  </a:ext>
                </a:extLst>
              </p:cNvPr>
              <p:cNvGrpSpPr/>
              <p:nvPr/>
            </p:nvGrpSpPr>
            <p:grpSpPr>
              <a:xfrm>
                <a:off x="3688215" y="1926331"/>
                <a:ext cx="248785" cy="169277"/>
                <a:chOff x="3688215" y="2021581"/>
                <a:chExt cx="248785" cy="169277"/>
              </a:xfrm>
            </p:grpSpPr>
            <p:sp>
              <p:nvSpPr>
                <p:cNvPr id="168" name="Rounded Rectangle 1034">
                  <a:extLst>
                    <a:ext uri="{FF2B5EF4-FFF2-40B4-BE49-F238E27FC236}">
                      <a16:creationId xmlns:a16="http://schemas.microsoft.com/office/drawing/2014/main" id="{A9EBAAFB-C64B-49AD-9AA1-116DD5E5F77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69" name="TextBox 168">
                  <a:extLst>
                    <a:ext uri="{FF2B5EF4-FFF2-40B4-BE49-F238E27FC236}">
                      <a16:creationId xmlns:a16="http://schemas.microsoft.com/office/drawing/2014/main" id="{A38B79C0-7446-48BB-88F1-8FF3D5EC4EFC}"/>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61" name="Group 160">
                <a:extLst>
                  <a:ext uri="{FF2B5EF4-FFF2-40B4-BE49-F238E27FC236}">
                    <a16:creationId xmlns:a16="http://schemas.microsoft.com/office/drawing/2014/main" id="{2CC07D2D-C53B-4CD5-9756-C139EB7FC8A1}"/>
                  </a:ext>
                </a:extLst>
              </p:cNvPr>
              <p:cNvGrpSpPr/>
              <p:nvPr/>
            </p:nvGrpSpPr>
            <p:grpSpPr>
              <a:xfrm>
                <a:off x="3698307" y="1741479"/>
                <a:ext cx="228600" cy="228600"/>
                <a:chOff x="3693429" y="1741479"/>
                <a:chExt cx="320040" cy="320040"/>
              </a:xfrm>
            </p:grpSpPr>
            <p:sp>
              <p:nvSpPr>
                <p:cNvPr id="162" name="Rounded Rectangle 1028">
                  <a:extLst>
                    <a:ext uri="{FF2B5EF4-FFF2-40B4-BE49-F238E27FC236}">
                      <a16:creationId xmlns:a16="http://schemas.microsoft.com/office/drawing/2014/main" id="{82EBB3F9-70C9-4BAD-A642-EA9E55ECCC3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63" name="Group 162">
                  <a:extLst>
                    <a:ext uri="{FF2B5EF4-FFF2-40B4-BE49-F238E27FC236}">
                      <a16:creationId xmlns:a16="http://schemas.microsoft.com/office/drawing/2014/main" id="{52D5A938-6CBC-4570-9060-50FD346A755A}"/>
                    </a:ext>
                  </a:extLst>
                </p:cNvPr>
                <p:cNvGrpSpPr/>
                <p:nvPr/>
              </p:nvGrpSpPr>
              <p:grpSpPr>
                <a:xfrm>
                  <a:off x="3896664" y="1776385"/>
                  <a:ext cx="57149" cy="235743"/>
                  <a:chOff x="4538014" y="1776385"/>
                  <a:chExt cx="57149" cy="235743"/>
                </a:xfrm>
              </p:grpSpPr>
              <p:sp>
                <p:nvSpPr>
                  <p:cNvPr id="164" name="Rounded Rectangle 1030">
                    <a:extLst>
                      <a:ext uri="{FF2B5EF4-FFF2-40B4-BE49-F238E27FC236}">
                        <a16:creationId xmlns:a16="http://schemas.microsoft.com/office/drawing/2014/main" id="{28CF2EF8-5B81-4F97-B149-C37194AE999F}"/>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5" name="Rounded Rectangle 1031">
                    <a:extLst>
                      <a:ext uri="{FF2B5EF4-FFF2-40B4-BE49-F238E27FC236}">
                        <a16:creationId xmlns:a16="http://schemas.microsoft.com/office/drawing/2014/main" id="{F42F0C8F-6C5F-45A0-8733-0FF13701F60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6" name="Rounded Rectangle 1032">
                    <a:extLst>
                      <a:ext uri="{FF2B5EF4-FFF2-40B4-BE49-F238E27FC236}">
                        <a16:creationId xmlns:a16="http://schemas.microsoft.com/office/drawing/2014/main" id="{2CF529C9-A538-48F7-9D34-6F85E2BB1FDA}"/>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7" name="Rounded Rectangle 1033">
                    <a:extLst>
                      <a:ext uri="{FF2B5EF4-FFF2-40B4-BE49-F238E27FC236}">
                        <a16:creationId xmlns:a16="http://schemas.microsoft.com/office/drawing/2014/main" id="{B9E502D1-C3D5-4B7F-A7C5-B1759C7948C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6" name="Group 115">
              <a:extLst>
                <a:ext uri="{FF2B5EF4-FFF2-40B4-BE49-F238E27FC236}">
                  <a16:creationId xmlns:a16="http://schemas.microsoft.com/office/drawing/2014/main" id="{9DEEE75D-3940-44C4-A8B8-619AE26A88B9}"/>
                </a:ext>
              </a:extLst>
            </p:cNvPr>
            <p:cNvGrpSpPr/>
            <p:nvPr/>
          </p:nvGrpSpPr>
          <p:grpSpPr>
            <a:xfrm>
              <a:off x="4161290" y="1665279"/>
              <a:ext cx="248785" cy="354129"/>
              <a:chOff x="3688215" y="1741479"/>
              <a:chExt cx="248785" cy="354129"/>
            </a:xfrm>
          </p:grpSpPr>
          <p:grpSp>
            <p:nvGrpSpPr>
              <p:cNvPr id="150" name="Group 149">
                <a:extLst>
                  <a:ext uri="{FF2B5EF4-FFF2-40B4-BE49-F238E27FC236}">
                    <a16:creationId xmlns:a16="http://schemas.microsoft.com/office/drawing/2014/main" id="{70257C23-35E2-4BDB-B592-DECE8DE865E2}"/>
                  </a:ext>
                </a:extLst>
              </p:cNvPr>
              <p:cNvGrpSpPr/>
              <p:nvPr/>
            </p:nvGrpSpPr>
            <p:grpSpPr>
              <a:xfrm>
                <a:off x="3688215" y="1926331"/>
                <a:ext cx="248785" cy="169277"/>
                <a:chOff x="3688215" y="2021581"/>
                <a:chExt cx="248785" cy="169277"/>
              </a:xfrm>
            </p:grpSpPr>
            <p:sp>
              <p:nvSpPr>
                <p:cNvPr id="158" name="Rounded Rectangle 1024">
                  <a:extLst>
                    <a:ext uri="{FF2B5EF4-FFF2-40B4-BE49-F238E27FC236}">
                      <a16:creationId xmlns:a16="http://schemas.microsoft.com/office/drawing/2014/main" id="{41F95A06-7C48-42EC-A9BA-B05F5C03C5B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59" name="TextBox 158">
                  <a:extLst>
                    <a:ext uri="{FF2B5EF4-FFF2-40B4-BE49-F238E27FC236}">
                      <a16:creationId xmlns:a16="http://schemas.microsoft.com/office/drawing/2014/main" id="{DF02AE97-5269-43F7-8B23-9DCCB058DA7F}"/>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51" name="Group 150">
                <a:extLst>
                  <a:ext uri="{FF2B5EF4-FFF2-40B4-BE49-F238E27FC236}">
                    <a16:creationId xmlns:a16="http://schemas.microsoft.com/office/drawing/2014/main" id="{3BFCDB6C-5F34-466D-B170-136FE7F39D6C}"/>
                  </a:ext>
                </a:extLst>
              </p:cNvPr>
              <p:cNvGrpSpPr/>
              <p:nvPr/>
            </p:nvGrpSpPr>
            <p:grpSpPr>
              <a:xfrm>
                <a:off x="3698307" y="1741479"/>
                <a:ext cx="228600" cy="228600"/>
                <a:chOff x="3693429" y="1741479"/>
                <a:chExt cx="320040" cy="320040"/>
              </a:xfrm>
            </p:grpSpPr>
            <p:sp>
              <p:nvSpPr>
                <p:cNvPr id="152" name="Rounded Rectangle 1018">
                  <a:extLst>
                    <a:ext uri="{FF2B5EF4-FFF2-40B4-BE49-F238E27FC236}">
                      <a16:creationId xmlns:a16="http://schemas.microsoft.com/office/drawing/2014/main" id="{25632919-7E81-4807-A19E-7BC2D671E488}"/>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53" name="Group 152">
                  <a:extLst>
                    <a:ext uri="{FF2B5EF4-FFF2-40B4-BE49-F238E27FC236}">
                      <a16:creationId xmlns:a16="http://schemas.microsoft.com/office/drawing/2014/main" id="{3CF479E6-8B12-4078-9F31-9A06F86DB8A4}"/>
                    </a:ext>
                  </a:extLst>
                </p:cNvPr>
                <p:cNvGrpSpPr/>
                <p:nvPr/>
              </p:nvGrpSpPr>
              <p:grpSpPr>
                <a:xfrm>
                  <a:off x="3896664" y="1776385"/>
                  <a:ext cx="57149" cy="235743"/>
                  <a:chOff x="4538014" y="1776385"/>
                  <a:chExt cx="57149" cy="235743"/>
                </a:xfrm>
              </p:grpSpPr>
              <p:sp>
                <p:nvSpPr>
                  <p:cNvPr id="154" name="Rounded Rectangle 1020">
                    <a:extLst>
                      <a:ext uri="{FF2B5EF4-FFF2-40B4-BE49-F238E27FC236}">
                        <a16:creationId xmlns:a16="http://schemas.microsoft.com/office/drawing/2014/main" id="{DE2E8CCA-B2F6-418F-8407-FD1482446443}"/>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5" name="Rounded Rectangle 1021">
                    <a:extLst>
                      <a:ext uri="{FF2B5EF4-FFF2-40B4-BE49-F238E27FC236}">
                        <a16:creationId xmlns:a16="http://schemas.microsoft.com/office/drawing/2014/main" id="{F20E70FD-9277-417E-9179-F50339A6CF36}"/>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6" name="Rounded Rectangle 1022">
                    <a:extLst>
                      <a:ext uri="{FF2B5EF4-FFF2-40B4-BE49-F238E27FC236}">
                        <a16:creationId xmlns:a16="http://schemas.microsoft.com/office/drawing/2014/main" id="{2FD39C9B-9EFD-43BA-BC71-BBD85BAD10A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57" name="Rounded Rectangle 1023">
                    <a:extLst>
                      <a:ext uri="{FF2B5EF4-FFF2-40B4-BE49-F238E27FC236}">
                        <a16:creationId xmlns:a16="http://schemas.microsoft.com/office/drawing/2014/main" id="{DB1CEE68-59FA-4CB7-A2A0-779688B4EAE0}"/>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7" name="Group 116">
              <a:extLst>
                <a:ext uri="{FF2B5EF4-FFF2-40B4-BE49-F238E27FC236}">
                  <a16:creationId xmlns:a16="http://schemas.microsoft.com/office/drawing/2014/main" id="{EE04D799-7F74-4A7F-A8CE-13607736EB1A}"/>
                </a:ext>
              </a:extLst>
            </p:cNvPr>
            <p:cNvGrpSpPr/>
            <p:nvPr/>
          </p:nvGrpSpPr>
          <p:grpSpPr>
            <a:xfrm>
              <a:off x="4399415" y="1665279"/>
              <a:ext cx="248785" cy="354129"/>
              <a:chOff x="3688215" y="1741479"/>
              <a:chExt cx="248785" cy="354129"/>
            </a:xfrm>
          </p:grpSpPr>
          <p:grpSp>
            <p:nvGrpSpPr>
              <p:cNvPr id="140" name="Group 139">
                <a:extLst>
                  <a:ext uri="{FF2B5EF4-FFF2-40B4-BE49-F238E27FC236}">
                    <a16:creationId xmlns:a16="http://schemas.microsoft.com/office/drawing/2014/main" id="{6E528508-B2B8-4474-9FB4-D128CA45BE4C}"/>
                  </a:ext>
                </a:extLst>
              </p:cNvPr>
              <p:cNvGrpSpPr/>
              <p:nvPr/>
            </p:nvGrpSpPr>
            <p:grpSpPr>
              <a:xfrm>
                <a:off x="3688215" y="1926331"/>
                <a:ext cx="248785" cy="169277"/>
                <a:chOff x="3688215" y="2021581"/>
                <a:chExt cx="248785" cy="169277"/>
              </a:xfrm>
            </p:grpSpPr>
            <p:sp>
              <p:nvSpPr>
                <p:cNvPr id="148" name="Rounded Rectangle 1014">
                  <a:extLst>
                    <a:ext uri="{FF2B5EF4-FFF2-40B4-BE49-F238E27FC236}">
                      <a16:creationId xmlns:a16="http://schemas.microsoft.com/office/drawing/2014/main" id="{F1EB41BC-2208-4B70-B082-ABD0F745A4BB}"/>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49" name="TextBox 148">
                  <a:extLst>
                    <a:ext uri="{FF2B5EF4-FFF2-40B4-BE49-F238E27FC236}">
                      <a16:creationId xmlns:a16="http://schemas.microsoft.com/office/drawing/2014/main" id="{86E943F4-5722-4741-B4A9-31A18AFDECD4}"/>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41" name="Group 140">
                <a:extLst>
                  <a:ext uri="{FF2B5EF4-FFF2-40B4-BE49-F238E27FC236}">
                    <a16:creationId xmlns:a16="http://schemas.microsoft.com/office/drawing/2014/main" id="{EB8D9CBC-C323-43BE-9761-BF553801F0AD}"/>
                  </a:ext>
                </a:extLst>
              </p:cNvPr>
              <p:cNvGrpSpPr/>
              <p:nvPr/>
            </p:nvGrpSpPr>
            <p:grpSpPr>
              <a:xfrm>
                <a:off x="3698307" y="1741479"/>
                <a:ext cx="228600" cy="228600"/>
                <a:chOff x="3693429" y="1741479"/>
                <a:chExt cx="320040" cy="320040"/>
              </a:xfrm>
            </p:grpSpPr>
            <p:sp>
              <p:nvSpPr>
                <p:cNvPr id="142" name="Rounded Rectangle 1008">
                  <a:extLst>
                    <a:ext uri="{FF2B5EF4-FFF2-40B4-BE49-F238E27FC236}">
                      <a16:creationId xmlns:a16="http://schemas.microsoft.com/office/drawing/2014/main" id="{0E1C2E08-DD59-44C9-B1A5-24080D7423DE}"/>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43" name="Group 142">
                  <a:extLst>
                    <a:ext uri="{FF2B5EF4-FFF2-40B4-BE49-F238E27FC236}">
                      <a16:creationId xmlns:a16="http://schemas.microsoft.com/office/drawing/2014/main" id="{FA7A79A8-82D4-41CA-B1D2-9FFBB0868CC5}"/>
                    </a:ext>
                  </a:extLst>
                </p:cNvPr>
                <p:cNvGrpSpPr/>
                <p:nvPr/>
              </p:nvGrpSpPr>
              <p:grpSpPr>
                <a:xfrm>
                  <a:off x="3896664" y="1776385"/>
                  <a:ext cx="57149" cy="235743"/>
                  <a:chOff x="4538014" y="1776385"/>
                  <a:chExt cx="57149" cy="235743"/>
                </a:xfrm>
              </p:grpSpPr>
              <p:sp>
                <p:nvSpPr>
                  <p:cNvPr id="144" name="Rounded Rectangle 1010">
                    <a:extLst>
                      <a:ext uri="{FF2B5EF4-FFF2-40B4-BE49-F238E27FC236}">
                        <a16:creationId xmlns:a16="http://schemas.microsoft.com/office/drawing/2014/main" id="{7A90164B-F626-4557-B299-C83543DA1FBB}"/>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5" name="Rounded Rectangle 1011">
                    <a:extLst>
                      <a:ext uri="{FF2B5EF4-FFF2-40B4-BE49-F238E27FC236}">
                        <a16:creationId xmlns:a16="http://schemas.microsoft.com/office/drawing/2014/main" id="{20409945-627B-42DF-A29A-4A0542069FFC}"/>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6" name="Rounded Rectangle 1012">
                    <a:extLst>
                      <a:ext uri="{FF2B5EF4-FFF2-40B4-BE49-F238E27FC236}">
                        <a16:creationId xmlns:a16="http://schemas.microsoft.com/office/drawing/2014/main" id="{40DB6FC5-0CAD-444A-8DD3-D7FDF50B7EA1}"/>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47" name="Rounded Rectangle 1013">
                    <a:extLst>
                      <a:ext uri="{FF2B5EF4-FFF2-40B4-BE49-F238E27FC236}">
                        <a16:creationId xmlns:a16="http://schemas.microsoft.com/office/drawing/2014/main" id="{D4F45E3E-5558-4E82-9D27-8D68D4773802}"/>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8" name="Group 117">
              <a:extLst>
                <a:ext uri="{FF2B5EF4-FFF2-40B4-BE49-F238E27FC236}">
                  <a16:creationId xmlns:a16="http://schemas.microsoft.com/office/drawing/2014/main" id="{48D09235-FA7D-4D64-AE07-273876D1340D}"/>
                </a:ext>
              </a:extLst>
            </p:cNvPr>
            <p:cNvGrpSpPr/>
            <p:nvPr/>
          </p:nvGrpSpPr>
          <p:grpSpPr>
            <a:xfrm>
              <a:off x="4637540" y="1665279"/>
              <a:ext cx="248785" cy="354129"/>
              <a:chOff x="3688215" y="1741479"/>
              <a:chExt cx="248785" cy="354129"/>
            </a:xfrm>
          </p:grpSpPr>
          <p:grpSp>
            <p:nvGrpSpPr>
              <p:cNvPr id="130" name="Group 129">
                <a:extLst>
                  <a:ext uri="{FF2B5EF4-FFF2-40B4-BE49-F238E27FC236}">
                    <a16:creationId xmlns:a16="http://schemas.microsoft.com/office/drawing/2014/main" id="{1FFC147E-ECB8-4094-8F56-14C6070CDE8E}"/>
                  </a:ext>
                </a:extLst>
              </p:cNvPr>
              <p:cNvGrpSpPr/>
              <p:nvPr/>
            </p:nvGrpSpPr>
            <p:grpSpPr>
              <a:xfrm>
                <a:off x="3688215" y="1926331"/>
                <a:ext cx="248785" cy="169277"/>
                <a:chOff x="3688215" y="2021581"/>
                <a:chExt cx="248785" cy="169277"/>
              </a:xfrm>
            </p:grpSpPr>
            <p:sp>
              <p:nvSpPr>
                <p:cNvPr id="138" name="Rounded Rectangle 1004">
                  <a:extLst>
                    <a:ext uri="{FF2B5EF4-FFF2-40B4-BE49-F238E27FC236}">
                      <a16:creationId xmlns:a16="http://schemas.microsoft.com/office/drawing/2014/main" id="{7A408B6B-C4ED-46C0-99A1-14D9A94A660E}"/>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39" name="TextBox 138">
                  <a:extLst>
                    <a:ext uri="{FF2B5EF4-FFF2-40B4-BE49-F238E27FC236}">
                      <a16:creationId xmlns:a16="http://schemas.microsoft.com/office/drawing/2014/main" id="{2FD8BCD6-8BE3-4F37-A5FA-BF559CCD5A4B}"/>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31" name="Group 130">
                <a:extLst>
                  <a:ext uri="{FF2B5EF4-FFF2-40B4-BE49-F238E27FC236}">
                    <a16:creationId xmlns:a16="http://schemas.microsoft.com/office/drawing/2014/main" id="{13DDD8AB-035A-424C-A6B6-F87FCCD65BC3}"/>
                  </a:ext>
                </a:extLst>
              </p:cNvPr>
              <p:cNvGrpSpPr/>
              <p:nvPr/>
            </p:nvGrpSpPr>
            <p:grpSpPr>
              <a:xfrm>
                <a:off x="3698307" y="1741479"/>
                <a:ext cx="228600" cy="228600"/>
                <a:chOff x="3693429" y="1741479"/>
                <a:chExt cx="320040" cy="320040"/>
              </a:xfrm>
            </p:grpSpPr>
            <p:sp>
              <p:nvSpPr>
                <p:cNvPr id="132" name="Rounded Rectangle 998">
                  <a:extLst>
                    <a:ext uri="{FF2B5EF4-FFF2-40B4-BE49-F238E27FC236}">
                      <a16:creationId xmlns:a16="http://schemas.microsoft.com/office/drawing/2014/main" id="{C764D415-5E26-461F-9475-4FA29D67BE4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33" name="Group 132">
                  <a:extLst>
                    <a:ext uri="{FF2B5EF4-FFF2-40B4-BE49-F238E27FC236}">
                      <a16:creationId xmlns:a16="http://schemas.microsoft.com/office/drawing/2014/main" id="{413BC255-48F7-48A8-A9F4-EEC5F5344757}"/>
                    </a:ext>
                  </a:extLst>
                </p:cNvPr>
                <p:cNvGrpSpPr/>
                <p:nvPr/>
              </p:nvGrpSpPr>
              <p:grpSpPr>
                <a:xfrm>
                  <a:off x="3896664" y="1776385"/>
                  <a:ext cx="57149" cy="235743"/>
                  <a:chOff x="4538014" y="1776385"/>
                  <a:chExt cx="57149" cy="235743"/>
                </a:xfrm>
              </p:grpSpPr>
              <p:sp>
                <p:nvSpPr>
                  <p:cNvPr id="134" name="Rounded Rectangle 1000">
                    <a:extLst>
                      <a:ext uri="{FF2B5EF4-FFF2-40B4-BE49-F238E27FC236}">
                        <a16:creationId xmlns:a16="http://schemas.microsoft.com/office/drawing/2014/main" id="{1AA7AE3F-85CD-4DB7-9C29-E594FF4DAFB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5" name="Rounded Rectangle 1001">
                    <a:extLst>
                      <a:ext uri="{FF2B5EF4-FFF2-40B4-BE49-F238E27FC236}">
                        <a16:creationId xmlns:a16="http://schemas.microsoft.com/office/drawing/2014/main" id="{769ABCFF-C461-49D7-BC4D-BC34E2D4078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6" name="Rounded Rectangle 1002">
                    <a:extLst>
                      <a:ext uri="{FF2B5EF4-FFF2-40B4-BE49-F238E27FC236}">
                        <a16:creationId xmlns:a16="http://schemas.microsoft.com/office/drawing/2014/main" id="{09063CFC-C5EA-4ED1-B026-B11FEB4AD87B}"/>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37" name="Rounded Rectangle 1003">
                    <a:extLst>
                      <a:ext uri="{FF2B5EF4-FFF2-40B4-BE49-F238E27FC236}">
                        <a16:creationId xmlns:a16="http://schemas.microsoft.com/office/drawing/2014/main" id="{F3B31618-B633-4139-9560-7A023B180A9E}"/>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19" name="Group 118">
              <a:extLst>
                <a:ext uri="{FF2B5EF4-FFF2-40B4-BE49-F238E27FC236}">
                  <a16:creationId xmlns:a16="http://schemas.microsoft.com/office/drawing/2014/main" id="{E5A9B0E4-4FCA-4081-9343-CA7AEF53CD6D}"/>
                </a:ext>
              </a:extLst>
            </p:cNvPr>
            <p:cNvGrpSpPr/>
            <p:nvPr/>
          </p:nvGrpSpPr>
          <p:grpSpPr>
            <a:xfrm>
              <a:off x="4875665" y="1665279"/>
              <a:ext cx="248785" cy="354129"/>
              <a:chOff x="3688215" y="1741479"/>
              <a:chExt cx="248785" cy="354129"/>
            </a:xfrm>
          </p:grpSpPr>
          <p:grpSp>
            <p:nvGrpSpPr>
              <p:cNvPr id="120" name="Group 119">
                <a:extLst>
                  <a:ext uri="{FF2B5EF4-FFF2-40B4-BE49-F238E27FC236}">
                    <a16:creationId xmlns:a16="http://schemas.microsoft.com/office/drawing/2014/main" id="{BDC28785-6937-4658-B194-6FB596E7A986}"/>
                  </a:ext>
                </a:extLst>
              </p:cNvPr>
              <p:cNvGrpSpPr/>
              <p:nvPr/>
            </p:nvGrpSpPr>
            <p:grpSpPr>
              <a:xfrm>
                <a:off x="3688215" y="1926331"/>
                <a:ext cx="248785" cy="169277"/>
                <a:chOff x="3688215" y="2021581"/>
                <a:chExt cx="248785" cy="169277"/>
              </a:xfrm>
            </p:grpSpPr>
            <p:sp>
              <p:nvSpPr>
                <p:cNvPr id="128" name="Rounded Rectangle 994">
                  <a:extLst>
                    <a:ext uri="{FF2B5EF4-FFF2-40B4-BE49-F238E27FC236}">
                      <a16:creationId xmlns:a16="http://schemas.microsoft.com/office/drawing/2014/main" id="{177A864F-233F-4000-86AC-5FA462174EE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29" name="TextBox 128">
                  <a:extLst>
                    <a:ext uri="{FF2B5EF4-FFF2-40B4-BE49-F238E27FC236}">
                      <a16:creationId xmlns:a16="http://schemas.microsoft.com/office/drawing/2014/main" id="{3482DB56-182B-42D2-8847-5DE6C10B0888}"/>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21" name="Group 120">
                <a:extLst>
                  <a:ext uri="{FF2B5EF4-FFF2-40B4-BE49-F238E27FC236}">
                    <a16:creationId xmlns:a16="http://schemas.microsoft.com/office/drawing/2014/main" id="{5D154969-5511-485F-A60D-442FB8679A2A}"/>
                  </a:ext>
                </a:extLst>
              </p:cNvPr>
              <p:cNvGrpSpPr/>
              <p:nvPr/>
            </p:nvGrpSpPr>
            <p:grpSpPr>
              <a:xfrm>
                <a:off x="3698307" y="1741479"/>
                <a:ext cx="228600" cy="228600"/>
                <a:chOff x="3693429" y="1741479"/>
                <a:chExt cx="320040" cy="320040"/>
              </a:xfrm>
            </p:grpSpPr>
            <p:sp>
              <p:nvSpPr>
                <p:cNvPr id="122" name="Rounded Rectangle 988">
                  <a:extLst>
                    <a:ext uri="{FF2B5EF4-FFF2-40B4-BE49-F238E27FC236}">
                      <a16:creationId xmlns:a16="http://schemas.microsoft.com/office/drawing/2014/main" id="{2C83F023-C88B-4D26-89C8-12F94F250FB9}"/>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23" name="Group 122">
                  <a:extLst>
                    <a:ext uri="{FF2B5EF4-FFF2-40B4-BE49-F238E27FC236}">
                      <a16:creationId xmlns:a16="http://schemas.microsoft.com/office/drawing/2014/main" id="{C6B21062-4EF4-49F3-AB4D-3777C445E71F}"/>
                    </a:ext>
                  </a:extLst>
                </p:cNvPr>
                <p:cNvGrpSpPr/>
                <p:nvPr/>
              </p:nvGrpSpPr>
              <p:grpSpPr>
                <a:xfrm>
                  <a:off x="3896664" y="1776385"/>
                  <a:ext cx="57149" cy="235743"/>
                  <a:chOff x="4538014" y="1776385"/>
                  <a:chExt cx="57149" cy="235743"/>
                </a:xfrm>
              </p:grpSpPr>
              <p:sp>
                <p:nvSpPr>
                  <p:cNvPr id="124" name="Rounded Rectangle 990">
                    <a:extLst>
                      <a:ext uri="{FF2B5EF4-FFF2-40B4-BE49-F238E27FC236}">
                        <a16:creationId xmlns:a16="http://schemas.microsoft.com/office/drawing/2014/main" id="{C884FA62-4C42-4357-9BE7-A62BC0EF3F5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5" name="Rounded Rectangle 991">
                    <a:extLst>
                      <a:ext uri="{FF2B5EF4-FFF2-40B4-BE49-F238E27FC236}">
                        <a16:creationId xmlns:a16="http://schemas.microsoft.com/office/drawing/2014/main" id="{383EB7AE-2F6E-4FD2-B44C-3509CD6C38C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6" name="Rounded Rectangle 992">
                    <a:extLst>
                      <a:ext uri="{FF2B5EF4-FFF2-40B4-BE49-F238E27FC236}">
                        <a16:creationId xmlns:a16="http://schemas.microsoft.com/office/drawing/2014/main" id="{9D0ED9C5-2090-4C18-BBE1-618A8F78110F}"/>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27" name="Rounded Rectangle 993">
                    <a:extLst>
                      <a:ext uri="{FF2B5EF4-FFF2-40B4-BE49-F238E27FC236}">
                        <a16:creationId xmlns:a16="http://schemas.microsoft.com/office/drawing/2014/main" id="{03022D9E-A193-46EF-A748-472BAE683FE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180" name="Group 179">
            <a:extLst>
              <a:ext uri="{FF2B5EF4-FFF2-40B4-BE49-F238E27FC236}">
                <a16:creationId xmlns:a16="http://schemas.microsoft.com/office/drawing/2014/main" id="{36E3DEFE-478F-49BB-AB8D-CE01A27CCF24}"/>
              </a:ext>
            </a:extLst>
          </p:cNvPr>
          <p:cNvGrpSpPr/>
          <p:nvPr/>
        </p:nvGrpSpPr>
        <p:grpSpPr>
          <a:xfrm>
            <a:off x="6788149" y="1947789"/>
            <a:ext cx="1185863" cy="165100"/>
            <a:chOff x="3755024" y="2263775"/>
            <a:chExt cx="1185863" cy="123825"/>
          </a:xfrm>
        </p:grpSpPr>
        <p:cxnSp>
          <p:nvCxnSpPr>
            <p:cNvPr id="181" name="Straight Arrow Connector 180">
              <a:extLst>
                <a:ext uri="{FF2B5EF4-FFF2-40B4-BE49-F238E27FC236}">
                  <a16:creationId xmlns:a16="http://schemas.microsoft.com/office/drawing/2014/main" id="{E91640B4-BF0E-47E7-8B7A-9EC89E5A6421}"/>
                </a:ext>
              </a:extLst>
            </p:cNvPr>
            <p:cNvCxnSpPr/>
            <p:nvPr/>
          </p:nvCxnSpPr>
          <p:spPr>
            <a:xfrm>
              <a:off x="3993149"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2" name="Straight Arrow Connector 181">
              <a:extLst>
                <a:ext uri="{FF2B5EF4-FFF2-40B4-BE49-F238E27FC236}">
                  <a16:creationId xmlns:a16="http://schemas.microsoft.com/office/drawing/2014/main" id="{1CA540C4-0F3F-4827-A823-CC9D025E5D30}"/>
                </a:ext>
              </a:extLst>
            </p:cNvPr>
            <p:cNvCxnSpPr/>
            <p:nvPr/>
          </p:nvCxnSpPr>
          <p:spPr>
            <a:xfrm>
              <a:off x="422651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3" name="Straight Arrow Connector 182">
              <a:extLst>
                <a:ext uri="{FF2B5EF4-FFF2-40B4-BE49-F238E27FC236}">
                  <a16:creationId xmlns:a16="http://schemas.microsoft.com/office/drawing/2014/main" id="{C299F187-7EEF-4E27-AEF2-DC89F9C2C5F8}"/>
                </a:ext>
              </a:extLst>
            </p:cNvPr>
            <p:cNvCxnSpPr/>
            <p:nvPr/>
          </p:nvCxnSpPr>
          <p:spPr>
            <a:xfrm>
              <a:off x="4467018"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4" name="Straight Arrow Connector 183">
              <a:extLst>
                <a:ext uri="{FF2B5EF4-FFF2-40B4-BE49-F238E27FC236}">
                  <a16:creationId xmlns:a16="http://schemas.microsoft.com/office/drawing/2014/main" id="{48B3B4F1-345D-4D92-9466-4AAB4F19DB5F}"/>
                </a:ext>
              </a:extLst>
            </p:cNvPr>
            <p:cNvCxnSpPr/>
            <p:nvPr/>
          </p:nvCxnSpPr>
          <p:spPr>
            <a:xfrm>
              <a:off x="470276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5" name="Straight Arrow Connector 184">
              <a:extLst>
                <a:ext uri="{FF2B5EF4-FFF2-40B4-BE49-F238E27FC236}">
                  <a16:creationId xmlns:a16="http://schemas.microsoft.com/office/drawing/2014/main" id="{21A6A3C0-0550-4A8F-BBD3-00D51F7BE1B4}"/>
                </a:ext>
              </a:extLst>
            </p:cNvPr>
            <p:cNvCxnSpPr/>
            <p:nvPr/>
          </p:nvCxnSpPr>
          <p:spPr>
            <a:xfrm>
              <a:off x="4940887"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186" name="Straight Arrow Connector 185">
              <a:extLst>
                <a:ext uri="{FF2B5EF4-FFF2-40B4-BE49-F238E27FC236}">
                  <a16:creationId xmlns:a16="http://schemas.microsoft.com/office/drawing/2014/main" id="{C3B57977-DDA7-4D6A-9260-D931431D1D86}"/>
                </a:ext>
              </a:extLst>
            </p:cNvPr>
            <p:cNvCxnSpPr/>
            <p:nvPr/>
          </p:nvCxnSpPr>
          <p:spPr>
            <a:xfrm>
              <a:off x="3755024"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grpSp>
      <p:sp>
        <p:nvSpPr>
          <p:cNvPr id="187" name="TextBox 186">
            <a:extLst>
              <a:ext uri="{FF2B5EF4-FFF2-40B4-BE49-F238E27FC236}">
                <a16:creationId xmlns:a16="http://schemas.microsoft.com/office/drawing/2014/main" id="{A20CDC24-D809-493C-9735-A33347578987}"/>
              </a:ext>
            </a:extLst>
          </p:cNvPr>
          <p:cNvSpPr txBox="1"/>
          <p:nvPr/>
        </p:nvSpPr>
        <p:spPr>
          <a:xfrm>
            <a:off x="8062912" y="4323775"/>
            <a:ext cx="917938" cy="277000"/>
          </a:xfrm>
          <a:prstGeom prst="rect">
            <a:avLst/>
          </a:prstGeom>
          <a:noFill/>
        </p:spPr>
        <p:txBody>
          <a:bodyPr wrap="square" lIns="91433" tIns="45716" rIns="91433" bIns="45716" rtlCol="0">
            <a:spAutoFit/>
          </a:bodyPr>
          <a:lstStyle/>
          <a:p>
            <a:pPr algn="ctr" defTabSz="457020"/>
            <a:r>
              <a:rPr lang="en-US" sz="1200" b="1" dirty="0">
                <a:solidFill>
                  <a:srgbClr val="FFC000"/>
                </a:solidFill>
              </a:rPr>
              <a:t>IO Bus</a:t>
            </a:r>
          </a:p>
        </p:txBody>
      </p:sp>
      <p:cxnSp>
        <p:nvCxnSpPr>
          <p:cNvPr id="188" name="Straight Arrow Connector 187">
            <a:extLst>
              <a:ext uri="{FF2B5EF4-FFF2-40B4-BE49-F238E27FC236}">
                <a16:creationId xmlns:a16="http://schemas.microsoft.com/office/drawing/2014/main" id="{A57AAF7A-F14E-4D4A-9E12-F585C8521971}"/>
              </a:ext>
            </a:extLst>
          </p:cNvPr>
          <p:cNvCxnSpPr/>
          <p:nvPr/>
        </p:nvCxnSpPr>
        <p:spPr>
          <a:xfrm>
            <a:off x="8240125" y="4638368"/>
            <a:ext cx="561976" cy="0"/>
          </a:xfrm>
          <a:prstGeom prst="straightConnector1">
            <a:avLst/>
          </a:prstGeom>
          <a:noFill/>
          <a:ln w="25400" cap="flat" cmpd="sng" algn="ctr">
            <a:solidFill>
              <a:srgbClr val="FFC000"/>
            </a:solidFill>
            <a:prstDash val="solid"/>
            <a:headEnd type="triangle"/>
            <a:tailEnd type="triangle"/>
          </a:ln>
          <a:effectLst>
            <a:outerShdw blurRad="40000" dist="20000" dir="5400000" rotWithShape="0">
              <a:srgbClr val="000000">
                <a:alpha val="38000"/>
              </a:srgbClr>
            </a:outerShdw>
          </a:effectLst>
          <a:scene3d>
            <a:camera prst="orthographicFront"/>
            <a:lightRig rig="threePt" dir="t"/>
          </a:scene3d>
          <a:sp3d>
            <a:bevelT w="12700" h="19050"/>
          </a:sp3d>
        </p:spPr>
      </p:cxnSp>
      <p:sp>
        <p:nvSpPr>
          <p:cNvPr id="189" name="TextBox 188">
            <a:extLst>
              <a:ext uri="{FF2B5EF4-FFF2-40B4-BE49-F238E27FC236}">
                <a16:creationId xmlns:a16="http://schemas.microsoft.com/office/drawing/2014/main" id="{04ECD80D-7A08-4235-9E8B-84C763B4BCBA}"/>
              </a:ext>
            </a:extLst>
          </p:cNvPr>
          <p:cNvSpPr txBox="1"/>
          <p:nvPr/>
        </p:nvSpPr>
        <p:spPr>
          <a:xfrm>
            <a:off x="8647312" y="801912"/>
            <a:ext cx="2022560" cy="338554"/>
          </a:xfrm>
          <a:prstGeom prst="rect">
            <a:avLst/>
          </a:prstGeom>
          <a:noFill/>
        </p:spPr>
        <p:txBody>
          <a:bodyPr wrap="square" lIns="91433" tIns="45716" rIns="91433" bIns="45716" rtlCol="0">
            <a:spAutoFit/>
          </a:bodyPr>
          <a:lstStyle/>
          <a:p>
            <a:pPr algn="ctr" defTabSz="457020"/>
            <a:r>
              <a:rPr lang="en-US" sz="1600" dirty="0">
                <a:solidFill>
                  <a:srgbClr val="000000">
                    <a:lumMod val="65000"/>
                    <a:lumOff val="35000"/>
                  </a:srgbClr>
                </a:solidFill>
              </a:rPr>
              <a:t>GPU</a:t>
            </a:r>
          </a:p>
        </p:txBody>
      </p:sp>
      <p:sp>
        <p:nvSpPr>
          <p:cNvPr id="190" name="TextBox 189">
            <a:extLst>
              <a:ext uri="{FF2B5EF4-FFF2-40B4-BE49-F238E27FC236}">
                <a16:creationId xmlns:a16="http://schemas.microsoft.com/office/drawing/2014/main" id="{E4A06740-909A-49A3-A423-88850EDCC8BE}"/>
              </a:ext>
            </a:extLst>
          </p:cNvPr>
          <p:cNvSpPr txBox="1"/>
          <p:nvPr/>
        </p:nvSpPr>
        <p:spPr>
          <a:xfrm>
            <a:off x="6576969" y="801912"/>
            <a:ext cx="1589407" cy="338554"/>
          </a:xfrm>
          <a:prstGeom prst="rect">
            <a:avLst/>
          </a:prstGeom>
          <a:noFill/>
        </p:spPr>
        <p:txBody>
          <a:bodyPr wrap="square" lIns="91433" tIns="45716" rIns="91433" bIns="45716" rtlCol="0">
            <a:spAutoFit/>
          </a:bodyPr>
          <a:lstStyle/>
          <a:p>
            <a:pPr algn="ctr" defTabSz="457020"/>
            <a:r>
              <a:rPr lang="en-US" sz="1600" dirty="0">
                <a:solidFill>
                  <a:srgbClr val="595959"/>
                </a:solidFill>
              </a:rPr>
              <a:t>CPU</a:t>
            </a:r>
          </a:p>
        </p:txBody>
      </p:sp>
      <p:grpSp>
        <p:nvGrpSpPr>
          <p:cNvPr id="191" name="Group 190">
            <a:extLst>
              <a:ext uri="{FF2B5EF4-FFF2-40B4-BE49-F238E27FC236}">
                <a16:creationId xmlns:a16="http://schemas.microsoft.com/office/drawing/2014/main" id="{2D5977C0-9BB7-40D2-82F2-CF7DD2BB5E8F}"/>
              </a:ext>
            </a:extLst>
          </p:cNvPr>
          <p:cNvGrpSpPr/>
          <p:nvPr/>
        </p:nvGrpSpPr>
        <p:grpSpPr>
          <a:xfrm>
            <a:off x="9002327" y="1309614"/>
            <a:ext cx="1314450" cy="1533526"/>
            <a:chOff x="5946775" y="1625600"/>
            <a:chExt cx="1314450" cy="1533525"/>
          </a:xfrm>
        </p:grpSpPr>
        <p:grpSp>
          <p:nvGrpSpPr>
            <p:cNvPr id="192" name="Group 191">
              <a:extLst>
                <a:ext uri="{FF2B5EF4-FFF2-40B4-BE49-F238E27FC236}">
                  <a16:creationId xmlns:a16="http://schemas.microsoft.com/office/drawing/2014/main" id="{15875C63-A3F6-4CFD-9B02-24439DE88F15}"/>
                </a:ext>
              </a:extLst>
            </p:cNvPr>
            <p:cNvGrpSpPr/>
            <p:nvPr/>
          </p:nvGrpSpPr>
          <p:grpSpPr>
            <a:xfrm>
              <a:off x="5946775" y="1625600"/>
              <a:ext cx="133350" cy="1533525"/>
              <a:chOff x="5946775" y="1625600"/>
              <a:chExt cx="133350" cy="1533525"/>
            </a:xfrm>
          </p:grpSpPr>
          <p:sp>
            <p:nvSpPr>
              <p:cNvPr id="305" name="Rectangle 304">
                <a:extLst>
                  <a:ext uri="{FF2B5EF4-FFF2-40B4-BE49-F238E27FC236}">
                    <a16:creationId xmlns:a16="http://schemas.microsoft.com/office/drawing/2014/main" id="{A459A6FC-9C7D-4F07-A0B1-CFE543D534A6}"/>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06" name="Rectangle 305">
                <a:extLst>
                  <a:ext uri="{FF2B5EF4-FFF2-40B4-BE49-F238E27FC236}">
                    <a16:creationId xmlns:a16="http://schemas.microsoft.com/office/drawing/2014/main" id="{B50EBB5E-F91C-43E7-95C6-548CD936D4BE}"/>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7" name="Rectangle 306">
                <a:extLst>
                  <a:ext uri="{FF2B5EF4-FFF2-40B4-BE49-F238E27FC236}">
                    <a16:creationId xmlns:a16="http://schemas.microsoft.com/office/drawing/2014/main" id="{C8214C07-8E49-48D3-8DE7-17BE41F7D909}"/>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8" name="Rectangle 307">
                <a:extLst>
                  <a:ext uri="{FF2B5EF4-FFF2-40B4-BE49-F238E27FC236}">
                    <a16:creationId xmlns:a16="http://schemas.microsoft.com/office/drawing/2014/main" id="{B338C841-8481-4FD2-8F3F-2CCE22C716BA}"/>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9" name="Rectangle 308">
                <a:extLst>
                  <a:ext uri="{FF2B5EF4-FFF2-40B4-BE49-F238E27FC236}">
                    <a16:creationId xmlns:a16="http://schemas.microsoft.com/office/drawing/2014/main" id="{AF873A52-3E2C-4CCC-9BAD-4C04775B6276}"/>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0" name="Rectangle 309">
                <a:extLst>
                  <a:ext uri="{FF2B5EF4-FFF2-40B4-BE49-F238E27FC236}">
                    <a16:creationId xmlns:a16="http://schemas.microsoft.com/office/drawing/2014/main" id="{107BA788-D795-477A-AAD0-991B4BB2EE2C}"/>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1" name="Rectangle 310">
                <a:extLst>
                  <a:ext uri="{FF2B5EF4-FFF2-40B4-BE49-F238E27FC236}">
                    <a16:creationId xmlns:a16="http://schemas.microsoft.com/office/drawing/2014/main" id="{03249122-B84A-4DF3-94F1-8B463EF89ED6}"/>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2" name="Rectangle 311">
                <a:extLst>
                  <a:ext uri="{FF2B5EF4-FFF2-40B4-BE49-F238E27FC236}">
                    <a16:creationId xmlns:a16="http://schemas.microsoft.com/office/drawing/2014/main" id="{9AD97EB9-A05B-4784-B4EC-3F93D4263298}"/>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3" name="Rectangle 312">
                <a:extLst>
                  <a:ext uri="{FF2B5EF4-FFF2-40B4-BE49-F238E27FC236}">
                    <a16:creationId xmlns:a16="http://schemas.microsoft.com/office/drawing/2014/main" id="{90A5368D-4535-4962-BA24-3A886BD28C5E}"/>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4" name="Rectangle 313">
                <a:extLst>
                  <a:ext uri="{FF2B5EF4-FFF2-40B4-BE49-F238E27FC236}">
                    <a16:creationId xmlns:a16="http://schemas.microsoft.com/office/drawing/2014/main" id="{89F258CA-5EB2-4575-BD8F-0C558864B72B}"/>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5" name="Rectangle 314">
                <a:extLst>
                  <a:ext uri="{FF2B5EF4-FFF2-40B4-BE49-F238E27FC236}">
                    <a16:creationId xmlns:a16="http://schemas.microsoft.com/office/drawing/2014/main" id="{FF4C32CC-DEF6-4DEB-9659-EE5AC926660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6" name="Rectangle 315">
                <a:extLst>
                  <a:ext uri="{FF2B5EF4-FFF2-40B4-BE49-F238E27FC236}">
                    <a16:creationId xmlns:a16="http://schemas.microsoft.com/office/drawing/2014/main" id="{A55824E6-8418-4BB1-AE2B-7283B047FF1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7" name="Rectangle 316">
                <a:extLst>
                  <a:ext uri="{FF2B5EF4-FFF2-40B4-BE49-F238E27FC236}">
                    <a16:creationId xmlns:a16="http://schemas.microsoft.com/office/drawing/2014/main" id="{6FA27CC0-ECE9-4108-8353-88EB3AA56486}"/>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8" name="Rectangle 317">
                <a:extLst>
                  <a:ext uri="{FF2B5EF4-FFF2-40B4-BE49-F238E27FC236}">
                    <a16:creationId xmlns:a16="http://schemas.microsoft.com/office/drawing/2014/main" id="{C8B5D3E0-5746-4425-987C-060393C652F0}"/>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19" name="Rectangle 318">
                <a:extLst>
                  <a:ext uri="{FF2B5EF4-FFF2-40B4-BE49-F238E27FC236}">
                    <a16:creationId xmlns:a16="http://schemas.microsoft.com/office/drawing/2014/main" id="{B4081AD4-CE04-43A4-B25B-7E12BADF2FD9}"/>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3" name="Group 192">
              <a:extLst>
                <a:ext uri="{FF2B5EF4-FFF2-40B4-BE49-F238E27FC236}">
                  <a16:creationId xmlns:a16="http://schemas.microsoft.com/office/drawing/2014/main" id="{6584C8FD-5248-4264-800A-B8335402A76A}"/>
                </a:ext>
              </a:extLst>
            </p:cNvPr>
            <p:cNvGrpSpPr/>
            <p:nvPr/>
          </p:nvGrpSpPr>
          <p:grpSpPr>
            <a:xfrm>
              <a:off x="6115050" y="1625600"/>
              <a:ext cx="133350" cy="1533525"/>
              <a:chOff x="5946775" y="1625600"/>
              <a:chExt cx="133350" cy="1533525"/>
            </a:xfrm>
          </p:grpSpPr>
          <p:sp>
            <p:nvSpPr>
              <p:cNvPr id="290" name="Rectangle 289">
                <a:extLst>
                  <a:ext uri="{FF2B5EF4-FFF2-40B4-BE49-F238E27FC236}">
                    <a16:creationId xmlns:a16="http://schemas.microsoft.com/office/drawing/2014/main" id="{85204833-ADE6-41B0-A471-04C3F3A8969D}"/>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91" name="Rectangle 290">
                <a:extLst>
                  <a:ext uri="{FF2B5EF4-FFF2-40B4-BE49-F238E27FC236}">
                    <a16:creationId xmlns:a16="http://schemas.microsoft.com/office/drawing/2014/main" id="{9BB2A2F3-A7B5-4106-9FAB-670BBA1D090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2" name="Rectangle 291">
                <a:extLst>
                  <a:ext uri="{FF2B5EF4-FFF2-40B4-BE49-F238E27FC236}">
                    <a16:creationId xmlns:a16="http://schemas.microsoft.com/office/drawing/2014/main" id="{3B57AAAE-6696-4135-A3BD-948C5FA4310F}"/>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3" name="Rectangle 292">
                <a:extLst>
                  <a:ext uri="{FF2B5EF4-FFF2-40B4-BE49-F238E27FC236}">
                    <a16:creationId xmlns:a16="http://schemas.microsoft.com/office/drawing/2014/main" id="{FD45D899-49C0-4052-B1C7-CB3C408A68A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4" name="Rectangle 293">
                <a:extLst>
                  <a:ext uri="{FF2B5EF4-FFF2-40B4-BE49-F238E27FC236}">
                    <a16:creationId xmlns:a16="http://schemas.microsoft.com/office/drawing/2014/main" id="{51AE14B4-47F2-4ED3-8905-4965AF635A00}"/>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5" name="Rectangle 294">
                <a:extLst>
                  <a:ext uri="{FF2B5EF4-FFF2-40B4-BE49-F238E27FC236}">
                    <a16:creationId xmlns:a16="http://schemas.microsoft.com/office/drawing/2014/main" id="{31D3725F-43A9-4D0A-850D-07A2037A0B71}"/>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6" name="Rectangle 295">
                <a:extLst>
                  <a:ext uri="{FF2B5EF4-FFF2-40B4-BE49-F238E27FC236}">
                    <a16:creationId xmlns:a16="http://schemas.microsoft.com/office/drawing/2014/main" id="{B9120B45-FB58-452C-BF69-55B0F932E09F}"/>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7" name="Rectangle 296">
                <a:extLst>
                  <a:ext uri="{FF2B5EF4-FFF2-40B4-BE49-F238E27FC236}">
                    <a16:creationId xmlns:a16="http://schemas.microsoft.com/office/drawing/2014/main" id="{508937D3-4B36-419F-BE65-5DC4FC61211A}"/>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8" name="Rectangle 297">
                <a:extLst>
                  <a:ext uri="{FF2B5EF4-FFF2-40B4-BE49-F238E27FC236}">
                    <a16:creationId xmlns:a16="http://schemas.microsoft.com/office/drawing/2014/main" id="{E2047763-F36B-4033-BB67-1E69077D9D4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9" name="Rectangle 298">
                <a:extLst>
                  <a:ext uri="{FF2B5EF4-FFF2-40B4-BE49-F238E27FC236}">
                    <a16:creationId xmlns:a16="http://schemas.microsoft.com/office/drawing/2014/main" id="{B37F396E-C30E-4068-B109-85C771C41F02}"/>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0" name="Rectangle 299">
                <a:extLst>
                  <a:ext uri="{FF2B5EF4-FFF2-40B4-BE49-F238E27FC236}">
                    <a16:creationId xmlns:a16="http://schemas.microsoft.com/office/drawing/2014/main" id="{E80CF47C-F594-45C7-AB6D-E217EF89C00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1" name="Rectangle 300">
                <a:extLst>
                  <a:ext uri="{FF2B5EF4-FFF2-40B4-BE49-F238E27FC236}">
                    <a16:creationId xmlns:a16="http://schemas.microsoft.com/office/drawing/2014/main" id="{D97CDAD4-4763-4E72-8A5E-0CF82E0BDBD5}"/>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2" name="Rectangle 301">
                <a:extLst>
                  <a:ext uri="{FF2B5EF4-FFF2-40B4-BE49-F238E27FC236}">
                    <a16:creationId xmlns:a16="http://schemas.microsoft.com/office/drawing/2014/main" id="{40E906CA-B247-4A5C-B0AF-1686DCB41359}"/>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3" name="Rectangle 302">
                <a:extLst>
                  <a:ext uri="{FF2B5EF4-FFF2-40B4-BE49-F238E27FC236}">
                    <a16:creationId xmlns:a16="http://schemas.microsoft.com/office/drawing/2014/main" id="{B37D74D3-6D1E-47EC-A57B-3329C641F64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4" name="Rectangle 303">
                <a:extLst>
                  <a:ext uri="{FF2B5EF4-FFF2-40B4-BE49-F238E27FC236}">
                    <a16:creationId xmlns:a16="http://schemas.microsoft.com/office/drawing/2014/main" id="{C64E09DA-6885-4129-8E95-1B49A8F0507E}"/>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4" name="Group 193">
              <a:extLst>
                <a:ext uri="{FF2B5EF4-FFF2-40B4-BE49-F238E27FC236}">
                  <a16:creationId xmlns:a16="http://schemas.microsoft.com/office/drawing/2014/main" id="{3B156F63-68D2-4C51-8849-5BA8CB5948DD}"/>
                </a:ext>
              </a:extLst>
            </p:cNvPr>
            <p:cNvGrpSpPr/>
            <p:nvPr/>
          </p:nvGrpSpPr>
          <p:grpSpPr>
            <a:xfrm>
              <a:off x="6283325" y="1625600"/>
              <a:ext cx="133350" cy="1533525"/>
              <a:chOff x="5946775" y="1625600"/>
              <a:chExt cx="133350" cy="1533525"/>
            </a:xfrm>
          </p:grpSpPr>
          <p:sp>
            <p:nvSpPr>
              <p:cNvPr id="275" name="Rectangle 274">
                <a:extLst>
                  <a:ext uri="{FF2B5EF4-FFF2-40B4-BE49-F238E27FC236}">
                    <a16:creationId xmlns:a16="http://schemas.microsoft.com/office/drawing/2014/main" id="{4D1A247B-9EF2-49F8-8ECB-CF9F0D473688}"/>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76" name="Rectangle 275">
                <a:extLst>
                  <a:ext uri="{FF2B5EF4-FFF2-40B4-BE49-F238E27FC236}">
                    <a16:creationId xmlns:a16="http://schemas.microsoft.com/office/drawing/2014/main" id="{5662B7CA-0252-4C8F-A3B0-58AE095E935B}"/>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7" name="Rectangle 276">
                <a:extLst>
                  <a:ext uri="{FF2B5EF4-FFF2-40B4-BE49-F238E27FC236}">
                    <a16:creationId xmlns:a16="http://schemas.microsoft.com/office/drawing/2014/main" id="{7C401AFB-86B0-41AE-A971-8C05F8CB776C}"/>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8" name="Rectangle 277">
                <a:extLst>
                  <a:ext uri="{FF2B5EF4-FFF2-40B4-BE49-F238E27FC236}">
                    <a16:creationId xmlns:a16="http://schemas.microsoft.com/office/drawing/2014/main" id="{849FEEC1-0DE7-45DD-B467-B5EAED27DE2F}"/>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9" name="Rectangle 278">
                <a:extLst>
                  <a:ext uri="{FF2B5EF4-FFF2-40B4-BE49-F238E27FC236}">
                    <a16:creationId xmlns:a16="http://schemas.microsoft.com/office/drawing/2014/main" id="{ADC620D1-891D-4B65-9F10-7EB7C4012144}"/>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0" name="Rectangle 279">
                <a:extLst>
                  <a:ext uri="{FF2B5EF4-FFF2-40B4-BE49-F238E27FC236}">
                    <a16:creationId xmlns:a16="http://schemas.microsoft.com/office/drawing/2014/main" id="{2F44F9EB-B10F-4C62-A973-999AC1033312}"/>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1" name="Rectangle 280">
                <a:extLst>
                  <a:ext uri="{FF2B5EF4-FFF2-40B4-BE49-F238E27FC236}">
                    <a16:creationId xmlns:a16="http://schemas.microsoft.com/office/drawing/2014/main" id="{8579EDBA-5270-4E52-8A9E-46F1F6891957}"/>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2" name="Rectangle 281">
                <a:extLst>
                  <a:ext uri="{FF2B5EF4-FFF2-40B4-BE49-F238E27FC236}">
                    <a16:creationId xmlns:a16="http://schemas.microsoft.com/office/drawing/2014/main" id="{4F11B4C9-9D76-493F-9AB3-B7C8C167A08B}"/>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3" name="Rectangle 282">
                <a:extLst>
                  <a:ext uri="{FF2B5EF4-FFF2-40B4-BE49-F238E27FC236}">
                    <a16:creationId xmlns:a16="http://schemas.microsoft.com/office/drawing/2014/main" id="{8B5B64BE-4C00-401E-B411-8426F2096D17}"/>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4" name="Rectangle 283">
                <a:extLst>
                  <a:ext uri="{FF2B5EF4-FFF2-40B4-BE49-F238E27FC236}">
                    <a16:creationId xmlns:a16="http://schemas.microsoft.com/office/drawing/2014/main" id="{DD7890DC-F5BD-4391-A1E0-C832B9ECA44F}"/>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5" name="Rectangle 284">
                <a:extLst>
                  <a:ext uri="{FF2B5EF4-FFF2-40B4-BE49-F238E27FC236}">
                    <a16:creationId xmlns:a16="http://schemas.microsoft.com/office/drawing/2014/main" id="{600A0453-5AC5-47F2-9337-E7C8DD419B5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6" name="Rectangle 285">
                <a:extLst>
                  <a:ext uri="{FF2B5EF4-FFF2-40B4-BE49-F238E27FC236}">
                    <a16:creationId xmlns:a16="http://schemas.microsoft.com/office/drawing/2014/main" id="{441DFD7D-922D-411B-BA02-248956FF3F62}"/>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7" name="Rectangle 286">
                <a:extLst>
                  <a:ext uri="{FF2B5EF4-FFF2-40B4-BE49-F238E27FC236}">
                    <a16:creationId xmlns:a16="http://schemas.microsoft.com/office/drawing/2014/main" id="{91BB9FF2-6073-469D-8080-00CC77DC0367}"/>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8" name="Rectangle 287">
                <a:extLst>
                  <a:ext uri="{FF2B5EF4-FFF2-40B4-BE49-F238E27FC236}">
                    <a16:creationId xmlns:a16="http://schemas.microsoft.com/office/drawing/2014/main" id="{E4CAB171-0BB7-4288-A8DB-652B882E909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9" name="Rectangle 288">
                <a:extLst>
                  <a:ext uri="{FF2B5EF4-FFF2-40B4-BE49-F238E27FC236}">
                    <a16:creationId xmlns:a16="http://schemas.microsoft.com/office/drawing/2014/main" id="{C416CFD7-6969-4F64-B261-ACF0341DFE6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5" name="Group 194">
              <a:extLst>
                <a:ext uri="{FF2B5EF4-FFF2-40B4-BE49-F238E27FC236}">
                  <a16:creationId xmlns:a16="http://schemas.microsoft.com/office/drawing/2014/main" id="{D08C6345-0874-4B17-A2DF-13F48E9CFD9D}"/>
                </a:ext>
              </a:extLst>
            </p:cNvPr>
            <p:cNvGrpSpPr/>
            <p:nvPr/>
          </p:nvGrpSpPr>
          <p:grpSpPr>
            <a:xfrm>
              <a:off x="6451600" y="1625600"/>
              <a:ext cx="133350" cy="1533525"/>
              <a:chOff x="5946775" y="1625600"/>
              <a:chExt cx="133350" cy="1533525"/>
            </a:xfrm>
          </p:grpSpPr>
          <p:sp>
            <p:nvSpPr>
              <p:cNvPr id="260" name="Rectangle 259">
                <a:extLst>
                  <a:ext uri="{FF2B5EF4-FFF2-40B4-BE49-F238E27FC236}">
                    <a16:creationId xmlns:a16="http://schemas.microsoft.com/office/drawing/2014/main" id="{E223C408-385B-42C3-A57D-2E7E45BCBC45}"/>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61" name="Rectangle 260">
                <a:extLst>
                  <a:ext uri="{FF2B5EF4-FFF2-40B4-BE49-F238E27FC236}">
                    <a16:creationId xmlns:a16="http://schemas.microsoft.com/office/drawing/2014/main" id="{6EF3B48C-0980-4E84-9D08-46C9D4BEC219}"/>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2" name="Rectangle 261">
                <a:extLst>
                  <a:ext uri="{FF2B5EF4-FFF2-40B4-BE49-F238E27FC236}">
                    <a16:creationId xmlns:a16="http://schemas.microsoft.com/office/drawing/2014/main" id="{EA8D9411-F798-42CE-85E4-AAFEC1D8DCB5}"/>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3" name="Rectangle 262">
                <a:extLst>
                  <a:ext uri="{FF2B5EF4-FFF2-40B4-BE49-F238E27FC236}">
                    <a16:creationId xmlns:a16="http://schemas.microsoft.com/office/drawing/2014/main" id="{E743A67C-1AE7-4C0E-ABB2-4E578B4EFAA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4" name="Rectangle 263">
                <a:extLst>
                  <a:ext uri="{FF2B5EF4-FFF2-40B4-BE49-F238E27FC236}">
                    <a16:creationId xmlns:a16="http://schemas.microsoft.com/office/drawing/2014/main" id="{44B4D6C0-8F35-4B3C-AE91-C05F4FE3967F}"/>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5" name="Rectangle 264">
                <a:extLst>
                  <a:ext uri="{FF2B5EF4-FFF2-40B4-BE49-F238E27FC236}">
                    <a16:creationId xmlns:a16="http://schemas.microsoft.com/office/drawing/2014/main" id="{5EDC84B3-68FA-4E46-B5A8-D0A08EC0E32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6" name="Rectangle 265">
                <a:extLst>
                  <a:ext uri="{FF2B5EF4-FFF2-40B4-BE49-F238E27FC236}">
                    <a16:creationId xmlns:a16="http://schemas.microsoft.com/office/drawing/2014/main" id="{31A4548F-641E-4477-9C39-B56230E730DE}"/>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7" name="Rectangle 266">
                <a:extLst>
                  <a:ext uri="{FF2B5EF4-FFF2-40B4-BE49-F238E27FC236}">
                    <a16:creationId xmlns:a16="http://schemas.microsoft.com/office/drawing/2014/main" id="{7EF102DA-C5DC-4CE0-8358-5C8EDA580E06}"/>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8" name="Rectangle 267">
                <a:extLst>
                  <a:ext uri="{FF2B5EF4-FFF2-40B4-BE49-F238E27FC236}">
                    <a16:creationId xmlns:a16="http://schemas.microsoft.com/office/drawing/2014/main" id="{69E26B15-CE27-4279-BA8A-87E724D3DBE3}"/>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9" name="Rectangle 268">
                <a:extLst>
                  <a:ext uri="{FF2B5EF4-FFF2-40B4-BE49-F238E27FC236}">
                    <a16:creationId xmlns:a16="http://schemas.microsoft.com/office/drawing/2014/main" id="{F4671B7D-7606-48BB-AC74-C98C8C02355C}"/>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0" name="Rectangle 269">
                <a:extLst>
                  <a:ext uri="{FF2B5EF4-FFF2-40B4-BE49-F238E27FC236}">
                    <a16:creationId xmlns:a16="http://schemas.microsoft.com/office/drawing/2014/main" id="{A8BD1056-7D99-4ABD-A88D-8B83479FA3CE}"/>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1" name="Rectangle 270">
                <a:extLst>
                  <a:ext uri="{FF2B5EF4-FFF2-40B4-BE49-F238E27FC236}">
                    <a16:creationId xmlns:a16="http://schemas.microsoft.com/office/drawing/2014/main" id="{1C331707-A2C9-43E7-8104-2F6E8D4F36DC}"/>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2" name="Rectangle 271">
                <a:extLst>
                  <a:ext uri="{FF2B5EF4-FFF2-40B4-BE49-F238E27FC236}">
                    <a16:creationId xmlns:a16="http://schemas.microsoft.com/office/drawing/2014/main" id="{4EE6CFE0-368A-470F-9931-6938A5A5F2C3}"/>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3" name="Rectangle 272">
                <a:extLst>
                  <a:ext uri="{FF2B5EF4-FFF2-40B4-BE49-F238E27FC236}">
                    <a16:creationId xmlns:a16="http://schemas.microsoft.com/office/drawing/2014/main" id="{E0EE3F82-9762-46CE-B9CF-D6138126280A}"/>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4" name="Rectangle 273">
                <a:extLst>
                  <a:ext uri="{FF2B5EF4-FFF2-40B4-BE49-F238E27FC236}">
                    <a16:creationId xmlns:a16="http://schemas.microsoft.com/office/drawing/2014/main" id="{18FC846C-AC13-463C-AD0E-68E671A5180D}"/>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6" name="Group 195">
              <a:extLst>
                <a:ext uri="{FF2B5EF4-FFF2-40B4-BE49-F238E27FC236}">
                  <a16:creationId xmlns:a16="http://schemas.microsoft.com/office/drawing/2014/main" id="{8CE47BBC-D6FE-4371-B922-426A7CCCEC6F}"/>
                </a:ext>
              </a:extLst>
            </p:cNvPr>
            <p:cNvGrpSpPr/>
            <p:nvPr/>
          </p:nvGrpSpPr>
          <p:grpSpPr>
            <a:xfrm>
              <a:off x="6623050" y="1625600"/>
              <a:ext cx="133350" cy="1533525"/>
              <a:chOff x="5946775" y="1625600"/>
              <a:chExt cx="133350" cy="1533525"/>
            </a:xfrm>
          </p:grpSpPr>
          <p:sp>
            <p:nvSpPr>
              <p:cNvPr id="245" name="Rectangle 244">
                <a:extLst>
                  <a:ext uri="{FF2B5EF4-FFF2-40B4-BE49-F238E27FC236}">
                    <a16:creationId xmlns:a16="http://schemas.microsoft.com/office/drawing/2014/main" id="{40E43B55-5176-4A3D-A8DF-D0D2260F2C92}"/>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46" name="Rectangle 245">
                <a:extLst>
                  <a:ext uri="{FF2B5EF4-FFF2-40B4-BE49-F238E27FC236}">
                    <a16:creationId xmlns:a16="http://schemas.microsoft.com/office/drawing/2014/main" id="{1E51C9CB-5C8B-469F-866F-F0EC818886B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7" name="Rectangle 246">
                <a:extLst>
                  <a:ext uri="{FF2B5EF4-FFF2-40B4-BE49-F238E27FC236}">
                    <a16:creationId xmlns:a16="http://schemas.microsoft.com/office/drawing/2014/main" id="{45FC54B2-0AFE-4220-B6D5-8A1C8BEB2DD0}"/>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8" name="Rectangle 247">
                <a:extLst>
                  <a:ext uri="{FF2B5EF4-FFF2-40B4-BE49-F238E27FC236}">
                    <a16:creationId xmlns:a16="http://schemas.microsoft.com/office/drawing/2014/main" id="{D90D9BCC-A058-4B45-AE4D-FDFBCF32FAEA}"/>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9" name="Rectangle 248">
                <a:extLst>
                  <a:ext uri="{FF2B5EF4-FFF2-40B4-BE49-F238E27FC236}">
                    <a16:creationId xmlns:a16="http://schemas.microsoft.com/office/drawing/2014/main" id="{6405A833-E3BD-4EAC-BF69-6E21D405CFBB}"/>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0" name="Rectangle 249">
                <a:extLst>
                  <a:ext uri="{FF2B5EF4-FFF2-40B4-BE49-F238E27FC236}">
                    <a16:creationId xmlns:a16="http://schemas.microsoft.com/office/drawing/2014/main" id="{484BEB4E-3537-4258-8232-B09E6E05162C}"/>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1" name="Rectangle 250">
                <a:extLst>
                  <a:ext uri="{FF2B5EF4-FFF2-40B4-BE49-F238E27FC236}">
                    <a16:creationId xmlns:a16="http://schemas.microsoft.com/office/drawing/2014/main" id="{BE705A98-D89C-41A9-B24D-4E32F7FE2195}"/>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2" name="Rectangle 251">
                <a:extLst>
                  <a:ext uri="{FF2B5EF4-FFF2-40B4-BE49-F238E27FC236}">
                    <a16:creationId xmlns:a16="http://schemas.microsoft.com/office/drawing/2014/main" id="{BB346498-3A80-4AD4-B44A-6DCA96B6FBC1}"/>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3" name="Rectangle 252">
                <a:extLst>
                  <a:ext uri="{FF2B5EF4-FFF2-40B4-BE49-F238E27FC236}">
                    <a16:creationId xmlns:a16="http://schemas.microsoft.com/office/drawing/2014/main" id="{BECFE5B9-2E4A-49D7-BD94-0ADB2078488A}"/>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4" name="Rectangle 253">
                <a:extLst>
                  <a:ext uri="{FF2B5EF4-FFF2-40B4-BE49-F238E27FC236}">
                    <a16:creationId xmlns:a16="http://schemas.microsoft.com/office/drawing/2014/main" id="{0CFECE4F-ABA9-4FA3-9D3B-F535D19468CC}"/>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5" name="Rectangle 254">
                <a:extLst>
                  <a:ext uri="{FF2B5EF4-FFF2-40B4-BE49-F238E27FC236}">
                    <a16:creationId xmlns:a16="http://schemas.microsoft.com/office/drawing/2014/main" id="{70342D6A-452B-49B2-8A27-5FF4861E0988}"/>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6" name="Rectangle 255">
                <a:extLst>
                  <a:ext uri="{FF2B5EF4-FFF2-40B4-BE49-F238E27FC236}">
                    <a16:creationId xmlns:a16="http://schemas.microsoft.com/office/drawing/2014/main" id="{920D2A78-CFEE-4D6C-AFE7-3E143BB7C49F}"/>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7" name="Rectangle 256">
                <a:extLst>
                  <a:ext uri="{FF2B5EF4-FFF2-40B4-BE49-F238E27FC236}">
                    <a16:creationId xmlns:a16="http://schemas.microsoft.com/office/drawing/2014/main" id="{344A136A-19E6-449D-B404-06F255ED543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8" name="Rectangle 257">
                <a:extLst>
                  <a:ext uri="{FF2B5EF4-FFF2-40B4-BE49-F238E27FC236}">
                    <a16:creationId xmlns:a16="http://schemas.microsoft.com/office/drawing/2014/main" id="{F47B531C-AF96-43F8-B1B6-D3E981132043}"/>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9" name="Rectangle 258">
                <a:extLst>
                  <a:ext uri="{FF2B5EF4-FFF2-40B4-BE49-F238E27FC236}">
                    <a16:creationId xmlns:a16="http://schemas.microsoft.com/office/drawing/2014/main" id="{CEA812CD-57E7-4CB6-A503-6727411D7A1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7" name="Group 196">
              <a:extLst>
                <a:ext uri="{FF2B5EF4-FFF2-40B4-BE49-F238E27FC236}">
                  <a16:creationId xmlns:a16="http://schemas.microsoft.com/office/drawing/2014/main" id="{0A47E6F3-B99A-44A9-9FD7-2580CBFE5C24}"/>
                </a:ext>
              </a:extLst>
            </p:cNvPr>
            <p:cNvGrpSpPr/>
            <p:nvPr/>
          </p:nvGrpSpPr>
          <p:grpSpPr>
            <a:xfrm>
              <a:off x="6791325" y="1625600"/>
              <a:ext cx="133350" cy="1533525"/>
              <a:chOff x="5946775" y="1625600"/>
              <a:chExt cx="133350" cy="1533525"/>
            </a:xfrm>
          </p:grpSpPr>
          <p:sp>
            <p:nvSpPr>
              <p:cNvPr id="230" name="Rectangle 229">
                <a:extLst>
                  <a:ext uri="{FF2B5EF4-FFF2-40B4-BE49-F238E27FC236}">
                    <a16:creationId xmlns:a16="http://schemas.microsoft.com/office/drawing/2014/main" id="{4660B67A-9E2A-46B1-B451-726943BD4B54}"/>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31" name="Rectangle 230">
                <a:extLst>
                  <a:ext uri="{FF2B5EF4-FFF2-40B4-BE49-F238E27FC236}">
                    <a16:creationId xmlns:a16="http://schemas.microsoft.com/office/drawing/2014/main" id="{B84E0B0F-B59C-428A-A178-4FEA03B455AC}"/>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2" name="Rectangle 231">
                <a:extLst>
                  <a:ext uri="{FF2B5EF4-FFF2-40B4-BE49-F238E27FC236}">
                    <a16:creationId xmlns:a16="http://schemas.microsoft.com/office/drawing/2014/main" id="{49D7C5A8-59B9-456A-99BE-076237E5541E}"/>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3" name="Rectangle 232">
                <a:extLst>
                  <a:ext uri="{FF2B5EF4-FFF2-40B4-BE49-F238E27FC236}">
                    <a16:creationId xmlns:a16="http://schemas.microsoft.com/office/drawing/2014/main" id="{2F0BFD3F-9DE6-4FE3-9A7D-CBC0E36B7FCD}"/>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4" name="Rectangle 233">
                <a:extLst>
                  <a:ext uri="{FF2B5EF4-FFF2-40B4-BE49-F238E27FC236}">
                    <a16:creationId xmlns:a16="http://schemas.microsoft.com/office/drawing/2014/main" id="{6B823F79-7EC9-4BBF-A0CD-0F2C63EBCBA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5" name="Rectangle 234">
                <a:extLst>
                  <a:ext uri="{FF2B5EF4-FFF2-40B4-BE49-F238E27FC236}">
                    <a16:creationId xmlns:a16="http://schemas.microsoft.com/office/drawing/2014/main" id="{91F1257A-38C8-4193-A2E9-E63D14EB84C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6" name="Rectangle 235">
                <a:extLst>
                  <a:ext uri="{FF2B5EF4-FFF2-40B4-BE49-F238E27FC236}">
                    <a16:creationId xmlns:a16="http://schemas.microsoft.com/office/drawing/2014/main" id="{E6279A7F-202E-4E8F-A1CD-77A67B20A76C}"/>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7" name="Rectangle 236">
                <a:extLst>
                  <a:ext uri="{FF2B5EF4-FFF2-40B4-BE49-F238E27FC236}">
                    <a16:creationId xmlns:a16="http://schemas.microsoft.com/office/drawing/2014/main" id="{3BD0CCC5-D056-4A55-A540-CD1E633F93A2}"/>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8" name="Rectangle 237">
                <a:extLst>
                  <a:ext uri="{FF2B5EF4-FFF2-40B4-BE49-F238E27FC236}">
                    <a16:creationId xmlns:a16="http://schemas.microsoft.com/office/drawing/2014/main" id="{8DE7A672-A674-4FCD-8807-C64CD5F1356B}"/>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9" name="Rectangle 238">
                <a:extLst>
                  <a:ext uri="{FF2B5EF4-FFF2-40B4-BE49-F238E27FC236}">
                    <a16:creationId xmlns:a16="http://schemas.microsoft.com/office/drawing/2014/main" id="{A62546FC-6660-429C-9B79-7F549DF671C3}"/>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0" name="Rectangle 239">
                <a:extLst>
                  <a:ext uri="{FF2B5EF4-FFF2-40B4-BE49-F238E27FC236}">
                    <a16:creationId xmlns:a16="http://schemas.microsoft.com/office/drawing/2014/main" id="{5AA49C8F-409F-46EC-B604-0CAB8AB41F3D}"/>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1" name="Rectangle 240">
                <a:extLst>
                  <a:ext uri="{FF2B5EF4-FFF2-40B4-BE49-F238E27FC236}">
                    <a16:creationId xmlns:a16="http://schemas.microsoft.com/office/drawing/2014/main" id="{2C3C1329-DBD7-4C70-8B3A-5FC4E7E42BC8}"/>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2" name="Rectangle 241">
                <a:extLst>
                  <a:ext uri="{FF2B5EF4-FFF2-40B4-BE49-F238E27FC236}">
                    <a16:creationId xmlns:a16="http://schemas.microsoft.com/office/drawing/2014/main" id="{9167EB93-2DA8-47AB-8DCF-56B55B10D8F4}"/>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3" name="Rectangle 242">
                <a:extLst>
                  <a:ext uri="{FF2B5EF4-FFF2-40B4-BE49-F238E27FC236}">
                    <a16:creationId xmlns:a16="http://schemas.microsoft.com/office/drawing/2014/main" id="{064F6148-EAC6-4856-A60E-2B8B629E85D1}"/>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4" name="Rectangle 243">
                <a:extLst>
                  <a:ext uri="{FF2B5EF4-FFF2-40B4-BE49-F238E27FC236}">
                    <a16:creationId xmlns:a16="http://schemas.microsoft.com/office/drawing/2014/main" id="{D606DEFC-6BF8-4543-AD15-7DF6CF958E99}"/>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8" name="Group 197">
              <a:extLst>
                <a:ext uri="{FF2B5EF4-FFF2-40B4-BE49-F238E27FC236}">
                  <a16:creationId xmlns:a16="http://schemas.microsoft.com/office/drawing/2014/main" id="{74BE4353-A8D6-4CB3-845D-C33208262886}"/>
                </a:ext>
              </a:extLst>
            </p:cNvPr>
            <p:cNvGrpSpPr/>
            <p:nvPr/>
          </p:nvGrpSpPr>
          <p:grpSpPr>
            <a:xfrm>
              <a:off x="6959600" y="1625600"/>
              <a:ext cx="133350" cy="1533525"/>
              <a:chOff x="5946775" y="1625600"/>
              <a:chExt cx="133350" cy="1533525"/>
            </a:xfrm>
          </p:grpSpPr>
          <p:sp>
            <p:nvSpPr>
              <p:cNvPr id="215" name="Rectangle 214">
                <a:extLst>
                  <a:ext uri="{FF2B5EF4-FFF2-40B4-BE49-F238E27FC236}">
                    <a16:creationId xmlns:a16="http://schemas.microsoft.com/office/drawing/2014/main" id="{8909539A-C19B-4C31-A981-719AAAF83CE9}"/>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16" name="Rectangle 215">
                <a:extLst>
                  <a:ext uri="{FF2B5EF4-FFF2-40B4-BE49-F238E27FC236}">
                    <a16:creationId xmlns:a16="http://schemas.microsoft.com/office/drawing/2014/main" id="{7E4FDBED-7931-4D28-9CCA-331AFCED7E34}"/>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7" name="Rectangle 216">
                <a:extLst>
                  <a:ext uri="{FF2B5EF4-FFF2-40B4-BE49-F238E27FC236}">
                    <a16:creationId xmlns:a16="http://schemas.microsoft.com/office/drawing/2014/main" id="{768CCF99-1FDE-4640-9BD3-0CE736D2E53A}"/>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8" name="Rectangle 217">
                <a:extLst>
                  <a:ext uri="{FF2B5EF4-FFF2-40B4-BE49-F238E27FC236}">
                    <a16:creationId xmlns:a16="http://schemas.microsoft.com/office/drawing/2014/main" id="{3CD86D92-019C-4774-BBFC-6D23E41C1802}"/>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9" name="Rectangle 218">
                <a:extLst>
                  <a:ext uri="{FF2B5EF4-FFF2-40B4-BE49-F238E27FC236}">
                    <a16:creationId xmlns:a16="http://schemas.microsoft.com/office/drawing/2014/main" id="{F30888CC-C49C-46C8-B1F9-CE314BA031C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0" name="Rectangle 219">
                <a:extLst>
                  <a:ext uri="{FF2B5EF4-FFF2-40B4-BE49-F238E27FC236}">
                    <a16:creationId xmlns:a16="http://schemas.microsoft.com/office/drawing/2014/main" id="{52629A1F-AE54-4FF3-840F-915C21714513}"/>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1" name="Rectangle 220">
                <a:extLst>
                  <a:ext uri="{FF2B5EF4-FFF2-40B4-BE49-F238E27FC236}">
                    <a16:creationId xmlns:a16="http://schemas.microsoft.com/office/drawing/2014/main" id="{B71707C4-0915-4A9C-9325-96C9C67000CB}"/>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2" name="Rectangle 221">
                <a:extLst>
                  <a:ext uri="{FF2B5EF4-FFF2-40B4-BE49-F238E27FC236}">
                    <a16:creationId xmlns:a16="http://schemas.microsoft.com/office/drawing/2014/main" id="{92783E78-ECAE-430C-A769-755787BB1F90}"/>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3" name="Rectangle 222">
                <a:extLst>
                  <a:ext uri="{FF2B5EF4-FFF2-40B4-BE49-F238E27FC236}">
                    <a16:creationId xmlns:a16="http://schemas.microsoft.com/office/drawing/2014/main" id="{1606C5E8-EE3B-4819-AD57-A7C9E03A8013}"/>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4" name="Rectangle 223">
                <a:extLst>
                  <a:ext uri="{FF2B5EF4-FFF2-40B4-BE49-F238E27FC236}">
                    <a16:creationId xmlns:a16="http://schemas.microsoft.com/office/drawing/2014/main" id="{0FFA6683-59D6-402A-BE08-FCBCD981082E}"/>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5" name="Rectangle 224">
                <a:extLst>
                  <a:ext uri="{FF2B5EF4-FFF2-40B4-BE49-F238E27FC236}">
                    <a16:creationId xmlns:a16="http://schemas.microsoft.com/office/drawing/2014/main" id="{56D8C1C2-41C9-4C67-B490-28A628954045}"/>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6" name="Rectangle 225">
                <a:extLst>
                  <a:ext uri="{FF2B5EF4-FFF2-40B4-BE49-F238E27FC236}">
                    <a16:creationId xmlns:a16="http://schemas.microsoft.com/office/drawing/2014/main" id="{DC9BBDAB-BFE7-4735-AC9A-9652B94F7521}"/>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7" name="Rectangle 226">
                <a:extLst>
                  <a:ext uri="{FF2B5EF4-FFF2-40B4-BE49-F238E27FC236}">
                    <a16:creationId xmlns:a16="http://schemas.microsoft.com/office/drawing/2014/main" id="{DE382CA8-8AFD-4E7C-BE57-B363A622DF72}"/>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8" name="Rectangle 227">
                <a:extLst>
                  <a:ext uri="{FF2B5EF4-FFF2-40B4-BE49-F238E27FC236}">
                    <a16:creationId xmlns:a16="http://schemas.microsoft.com/office/drawing/2014/main" id="{6AC111E4-56A1-42B4-B235-964EA653AC50}"/>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29" name="Rectangle 228">
                <a:extLst>
                  <a:ext uri="{FF2B5EF4-FFF2-40B4-BE49-F238E27FC236}">
                    <a16:creationId xmlns:a16="http://schemas.microsoft.com/office/drawing/2014/main" id="{AAF133BF-76F1-4826-801F-71EE4D672E5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199" name="Group 198">
              <a:extLst>
                <a:ext uri="{FF2B5EF4-FFF2-40B4-BE49-F238E27FC236}">
                  <a16:creationId xmlns:a16="http://schemas.microsoft.com/office/drawing/2014/main" id="{03B0E316-A302-42F5-96DA-CA6A2A1FFE20}"/>
                </a:ext>
              </a:extLst>
            </p:cNvPr>
            <p:cNvGrpSpPr/>
            <p:nvPr/>
          </p:nvGrpSpPr>
          <p:grpSpPr>
            <a:xfrm>
              <a:off x="7127875" y="1625600"/>
              <a:ext cx="133350" cy="1533525"/>
              <a:chOff x="5946775" y="1625600"/>
              <a:chExt cx="133350" cy="1533525"/>
            </a:xfrm>
          </p:grpSpPr>
          <p:sp>
            <p:nvSpPr>
              <p:cNvPr id="200" name="Rectangle 199">
                <a:extLst>
                  <a:ext uri="{FF2B5EF4-FFF2-40B4-BE49-F238E27FC236}">
                    <a16:creationId xmlns:a16="http://schemas.microsoft.com/office/drawing/2014/main" id="{C2B32597-E555-41C0-939D-24BA73B1CBF7}"/>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201" name="Rectangle 200">
                <a:extLst>
                  <a:ext uri="{FF2B5EF4-FFF2-40B4-BE49-F238E27FC236}">
                    <a16:creationId xmlns:a16="http://schemas.microsoft.com/office/drawing/2014/main" id="{5AD7CA67-A738-4C77-ADF0-203AB6522242}"/>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2" name="Rectangle 201">
                <a:extLst>
                  <a:ext uri="{FF2B5EF4-FFF2-40B4-BE49-F238E27FC236}">
                    <a16:creationId xmlns:a16="http://schemas.microsoft.com/office/drawing/2014/main" id="{ABA36604-8B00-4A20-BB79-D44E3EB49D4C}"/>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3" name="Rectangle 202">
                <a:extLst>
                  <a:ext uri="{FF2B5EF4-FFF2-40B4-BE49-F238E27FC236}">
                    <a16:creationId xmlns:a16="http://schemas.microsoft.com/office/drawing/2014/main" id="{71DA75ED-D474-42BA-A34D-05833C57A43C}"/>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4" name="Rectangle 203">
                <a:extLst>
                  <a:ext uri="{FF2B5EF4-FFF2-40B4-BE49-F238E27FC236}">
                    <a16:creationId xmlns:a16="http://schemas.microsoft.com/office/drawing/2014/main" id="{B8818043-6F34-4F23-B60B-E80E0D97638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5" name="Rectangle 204">
                <a:extLst>
                  <a:ext uri="{FF2B5EF4-FFF2-40B4-BE49-F238E27FC236}">
                    <a16:creationId xmlns:a16="http://schemas.microsoft.com/office/drawing/2014/main" id="{EE25BF1F-A701-42FE-8CA0-29D9E5816AB5}"/>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6" name="Rectangle 205">
                <a:extLst>
                  <a:ext uri="{FF2B5EF4-FFF2-40B4-BE49-F238E27FC236}">
                    <a16:creationId xmlns:a16="http://schemas.microsoft.com/office/drawing/2014/main" id="{1D352B43-6653-4706-87FF-6AF2B23FB350}"/>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7" name="Rectangle 206">
                <a:extLst>
                  <a:ext uri="{FF2B5EF4-FFF2-40B4-BE49-F238E27FC236}">
                    <a16:creationId xmlns:a16="http://schemas.microsoft.com/office/drawing/2014/main" id="{BAA2A368-BC3E-47B1-A9D2-057C7A26B56D}"/>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8" name="Rectangle 207">
                <a:extLst>
                  <a:ext uri="{FF2B5EF4-FFF2-40B4-BE49-F238E27FC236}">
                    <a16:creationId xmlns:a16="http://schemas.microsoft.com/office/drawing/2014/main" id="{FE2E3BAE-F0C7-4A62-9D19-779ECF0D78BA}"/>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9" name="Rectangle 208">
                <a:extLst>
                  <a:ext uri="{FF2B5EF4-FFF2-40B4-BE49-F238E27FC236}">
                    <a16:creationId xmlns:a16="http://schemas.microsoft.com/office/drawing/2014/main" id="{7D745A87-6DC5-4E25-BC42-22CE554D428A}"/>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0" name="Rectangle 209">
                <a:extLst>
                  <a:ext uri="{FF2B5EF4-FFF2-40B4-BE49-F238E27FC236}">
                    <a16:creationId xmlns:a16="http://schemas.microsoft.com/office/drawing/2014/main" id="{C037A063-11AC-4A47-B6C7-05E661D0BA11}"/>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1" name="Rectangle 210">
                <a:extLst>
                  <a:ext uri="{FF2B5EF4-FFF2-40B4-BE49-F238E27FC236}">
                    <a16:creationId xmlns:a16="http://schemas.microsoft.com/office/drawing/2014/main" id="{6BE92F7D-E8AB-4A97-B9CB-C5324597192B}"/>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2" name="Rectangle 211">
                <a:extLst>
                  <a:ext uri="{FF2B5EF4-FFF2-40B4-BE49-F238E27FC236}">
                    <a16:creationId xmlns:a16="http://schemas.microsoft.com/office/drawing/2014/main" id="{DF57F8A7-2CBD-4AC8-974D-431AD82D7C2C}"/>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3" name="Rectangle 212">
                <a:extLst>
                  <a:ext uri="{FF2B5EF4-FFF2-40B4-BE49-F238E27FC236}">
                    <a16:creationId xmlns:a16="http://schemas.microsoft.com/office/drawing/2014/main" id="{D90035C3-2F41-4434-918A-50DC5D7E203B}"/>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4" name="Rectangle 213">
                <a:extLst>
                  <a:ext uri="{FF2B5EF4-FFF2-40B4-BE49-F238E27FC236}">
                    <a16:creationId xmlns:a16="http://schemas.microsoft.com/office/drawing/2014/main" id="{74A03394-DB2C-4828-818C-17D710594680}"/>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sp>
        <p:nvSpPr>
          <p:cNvPr id="320" name="Up-Down Arrow 329">
            <a:extLst>
              <a:ext uri="{FF2B5EF4-FFF2-40B4-BE49-F238E27FC236}">
                <a16:creationId xmlns:a16="http://schemas.microsoft.com/office/drawing/2014/main" id="{8544A075-0703-4EAE-8811-E0D37C0187FC}"/>
              </a:ext>
            </a:extLst>
          </p:cNvPr>
          <p:cNvSpPr/>
          <p:nvPr/>
        </p:nvSpPr>
        <p:spPr>
          <a:xfrm>
            <a:off x="7249083" y="2509029"/>
            <a:ext cx="253339" cy="269875"/>
          </a:xfrm>
          <a:prstGeom prst="upDownArrow">
            <a:avLst>
              <a:gd name="adj1" fmla="val 64334"/>
              <a:gd name="adj2" fmla="val 24842"/>
            </a:avLst>
          </a:prstGeom>
          <a:solidFill>
            <a:srgbClr val="FFC000"/>
          </a:solidFill>
          <a:ln w="9525" cap="flat" cmpd="sng" algn="ctr">
            <a:noFill/>
            <a:prstDash val="solid"/>
          </a:ln>
          <a:effectLst>
            <a:outerShdw blurRad="40000" dist="23000" dir="5400000" rotWithShape="0">
              <a:srgbClr val="000000">
                <a:alpha val="35000"/>
              </a:srgbClr>
            </a:outerShdw>
          </a:effectLst>
          <a:scene3d>
            <a:camera prst="orthographicFront"/>
            <a:lightRig rig="threePt" dir="t"/>
          </a:scene3d>
          <a:sp3d>
            <a:bevelT w="12700" h="12700"/>
          </a:sp3d>
        </p:spPr>
        <p:txBody>
          <a:bodyPr lIns="91433" tIns="45716" rIns="91433" bIns="45716" rtlCol="0" anchor="ctr"/>
          <a:lstStyle/>
          <a:p>
            <a:pPr algn="ctr" defTabSz="457020">
              <a:defRPr/>
            </a:pPr>
            <a:endParaRPr lang="en-US" kern="0">
              <a:solidFill>
                <a:srgbClr val="FFFFFF"/>
              </a:solidFill>
              <a:latin typeface="Trebuchet MS"/>
            </a:endParaRPr>
          </a:p>
        </p:txBody>
      </p:sp>
    </p:spTree>
    <p:extLst>
      <p:ext uri="{BB962C8B-B14F-4D97-AF65-F5344CB8AC3E}">
        <p14:creationId xmlns:p14="http://schemas.microsoft.com/office/powerpoint/2010/main" val="375501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data management</a:t>
            </a:r>
          </a:p>
        </p:txBody>
      </p:sp>
    </p:spTree>
    <p:extLst>
      <p:ext uri="{BB962C8B-B14F-4D97-AF65-F5344CB8AC3E}">
        <p14:creationId xmlns:p14="http://schemas.microsoft.com/office/powerpoint/2010/main" val="72492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3" name="Content Placeholder 2">
            <a:extLst>
              <a:ext uri="{FF2B5EF4-FFF2-40B4-BE49-F238E27FC236}">
                <a16:creationId xmlns:a16="http://schemas.microsoft.com/office/drawing/2014/main" id="{71C72FA2-5D0A-4F77-AD92-D154F6C8B666}"/>
              </a:ext>
            </a:extLst>
          </p:cNvPr>
          <p:cNvSpPr>
            <a:spLocks noGrp="1"/>
          </p:cNvSpPr>
          <p:nvPr>
            <p:ph idx="1"/>
          </p:nvPr>
        </p:nvSpPr>
        <p:spPr>
          <a:xfrm>
            <a:off x="436739" y="2103035"/>
            <a:ext cx="5488931" cy="3718925"/>
          </a:xfrm>
        </p:spPr>
        <p:txBody>
          <a:bodyPr/>
          <a:lstStyle/>
          <a:p>
            <a:r>
              <a:rPr lang="en-US" dirty="0"/>
              <a:t>The </a:t>
            </a:r>
            <a:r>
              <a:rPr lang="en-US" b="1" dirty="0"/>
              <a:t>host</a:t>
            </a:r>
            <a:r>
              <a:rPr lang="en-US" dirty="0"/>
              <a:t> is traditionally a CPU</a:t>
            </a:r>
          </a:p>
          <a:p>
            <a:r>
              <a:rPr lang="en-US" dirty="0"/>
              <a:t>The </a:t>
            </a:r>
            <a:r>
              <a:rPr lang="en-US" b="1" dirty="0"/>
              <a:t>device</a:t>
            </a:r>
            <a:r>
              <a:rPr lang="en-US" dirty="0"/>
              <a:t> is some parallel accelerator</a:t>
            </a:r>
          </a:p>
          <a:p>
            <a:r>
              <a:rPr lang="en-US" dirty="0"/>
              <a:t>When our target hardware is multicore, the host and device are the same, meaning that their memory is also the same</a:t>
            </a:r>
          </a:p>
          <a:p>
            <a:r>
              <a:rPr lang="en-US" dirty="0"/>
              <a:t>There is no need to explicitly manage data when using a shared memory accelerator, such as the multicore target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Between the host and device</a:t>
            </a:r>
          </a:p>
        </p:txBody>
      </p:sp>
      <p:sp>
        <p:nvSpPr>
          <p:cNvPr id="5" name="Rectangle: Rounded Corners 4">
            <a:extLst>
              <a:ext uri="{FF2B5EF4-FFF2-40B4-BE49-F238E27FC236}">
                <a16:creationId xmlns:a16="http://schemas.microsoft.com/office/drawing/2014/main" id="{949BC4B0-BC38-4BC1-8E6B-2B8C34D5C7D5}"/>
              </a:ext>
            </a:extLst>
          </p:cNvPr>
          <p:cNvSpPr/>
          <p:nvPr/>
        </p:nvSpPr>
        <p:spPr>
          <a:xfrm>
            <a:off x="6244206" y="1713494"/>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6" name="Rectangle: Rounded Corners 5">
            <a:extLst>
              <a:ext uri="{FF2B5EF4-FFF2-40B4-BE49-F238E27FC236}">
                <a16:creationId xmlns:a16="http://schemas.microsoft.com/office/drawing/2014/main" id="{754C8F15-3EC7-4D91-AB49-AF52417C96A2}"/>
              </a:ext>
            </a:extLst>
          </p:cNvPr>
          <p:cNvSpPr/>
          <p:nvPr/>
        </p:nvSpPr>
        <p:spPr>
          <a:xfrm>
            <a:off x="8541683" y="1713493"/>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7" name="Rectangle: Rounded Corners 6">
            <a:extLst>
              <a:ext uri="{FF2B5EF4-FFF2-40B4-BE49-F238E27FC236}">
                <a16:creationId xmlns:a16="http://schemas.microsoft.com/office/drawing/2014/main" id="{7CEEB18D-F732-4D9D-AD48-1076C8C36D3F}"/>
              </a:ext>
            </a:extLst>
          </p:cNvPr>
          <p:cNvSpPr/>
          <p:nvPr/>
        </p:nvSpPr>
        <p:spPr>
          <a:xfrm>
            <a:off x="6244206" y="3537910"/>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8" name="Rectangle: Rounded Corners 7">
            <a:extLst>
              <a:ext uri="{FF2B5EF4-FFF2-40B4-BE49-F238E27FC236}">
                <a16:creationId xmlns:a16="http://schemas.microsoft.com/office/drawing/2014/main" id="{96523DB8-C42A-4C2F-B1CD-0978B45E428C}"/>
              </a:ext>
            </a:extLst>
          </p:cNvPr>
          <p:cNvSpPr/>
          <p:nvPr/>
        </p:nvSpPr>
        <p:spPr>
          <a:xfrm>
            <a:off x="8541682" y="4667617"/>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9" name="Arrow: Up-Down 8">
            <a:extLst>
              <a:ext uri="{FF2B5EF4-FFF2-40B4-BE49-F238E27FC236}">
                <a16:creationId xmlns:a16="http://schemas.microsoft.com/office/drawing/2014/main" id="{D4DBC77D-D0DF-43E9-B90A-7B3D0ECA8935}"/>
              </a:ext>
            </a:extLst>
          </p:cNvPr>
          <p:cNvSpPr/>
          <p:nvPr/>
        </p:nvSpPr>
        <p:spPr>
          <a:xfrm>
            <a:off x="6793801" y="2811018"/>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FD01FEC3-E2A3-4DE5-9F02-7B1554FC2960}"/>
              </a:ext>
            </a:extLst>
          </p:cNvPr>
          <p:cNvSpPr/>
          <p:nvPr/>
        </p:nvSpPr>
        <p:spPr>
          <a:xfrm>
            <a:off x="9381789" y="3842595"/>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295AD568-788D-44A5-8F9F-88D161C53DD9}"/>
              </a:ext>
            </a:extLst>
          </p:cNvPr>
          <p:cNvSpPr/>
          <p:nvPr/>
        </p:nvSpPr>
        <p:spPr>
          <a:xfrm>
            <a:off x="7926342" y="5070988"/>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39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97196</TotalTime>
  <Words>3051</Words>
  <Application>Microsoft Office PowerPoint</Application>
  <PresentationFormat>Custom</PresentationFormat>
  <Paragraphs>503</Paragraphs>
  <Slides>42</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Consolas</vt:lpstr>
      <vt:lpstr>Courier New</vt:lpstr>
      <vt:lpstr>Trebuchet MS</vt:lpstr>
      <vt:lpstr>Wingdings</vt:lpstr>
      <vt:lpstr>Title &amp; Bullet</vt:lpstr>
      <vt:lpstr>MODULE four: gpu programming</vt:lpstr>
      <vt:lpstr>MODULE OVERVIEW</vt:lpstr>
      <vt:lpstr>CPU vs gpu</vt:lpstr>
      <vt:lpstr>CPU vs gpu</vt:lpstr>
      <vt:lpstr>CPU + GPU Workflow</vt:lpstr>
      <vt:lpstr>GPU PROGRAMMING IN OPENACC</vt:lpstr>
      <vt:lpstr>CPU + GPU</vt:lpstr>
      <vt:lpstr>Basic data management</vt:lpstr>
      <vt:lpstr>Basic data management</vt:lpstr>
      <vt:lpstr>Basic data management</vt:lpstr>
      <vt:lpstr>CUDA Managed memory</vt:lpstr>
      <vt:lpstr>Cuda managed memory</vt:lpstr>
      <vt:lpstr>CUDA Managed memory</vt:lpstr>
      <vt:lpstr>Managed memory</vt:lpstr>
      <vt:lpstr>OpenACC with Managed Memory</vt:lpstr>
      <vt:lpstr>Introduction to data clauses</vt:lpstr>
      <vt:lpstr>Basic data management</vt:lpstr>
      <vt:lpstr>Basic data management</vt:lpstr>
      <vt:lpstr>Basic data management</vt:lpstr>
      <vt:lpstr>Basic data management</vt:lpstr>
      <vt:lpstr>Basic data management</vt:lpstr>
      <vt:lpstr>Data Clauses</vt:lpstr>
      <vt:lpstr>Array Shaping</vt:lpstr>
      <vt:lpstr>Basic data management</vt:lpstr>
      <vt:lpstr>Profiling gpu code</vt:lpstr>
      <vt:lpstr>Profiling gpu code (PGI)</vt:lpstr>
      <vt:lpstr>Profiling gpu code</vt:lpstr>
      <vt:lpstr>Profiling gpu code</vt:lpstr>
      <vt:lpstr>Profiling gpu code</vt:lpstr>
      <vt:lpstr>Profiling gpu code</vt:lpstr>
      <vt:lpstr>Compiling gpu code</vt:lpstr>
      <vt:lpstr>Compiling gpu code</vt:lpstr>
      <vt:lpstr>Compiling gpu code</vt:lpstr>
      <vt:lpstr>Profiling gpu code (PGPROF)</vt:lpstr>
      <vt:lpstr>Profiling gpu code (PGPROF)</vt:lpstr>
      <vt:lpstr>Profiling GPU code</vt:lpstr>
      <vt:lpstr>Profiling GPU code</vt:lpstr>
      <vt:lpstr>Profiling gpu code</vt:lpstr>
      <vt:lpstr>Profiling gpu code</vt:lpstr>
      <vt:lpstr>KEY concepts</vt:lpstr>
      <vt:lpstr>THANK YOU </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4251</cp:revision>
  <dcterms:created xsi:type="dcterms:W3CDTF">2008-01-24T03:11:41Z</dcterms:created>
  <dcterms:modified xsi:type="dcterms:W3CDTF">2019-08-26T15:14:06Z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2019-08-26T15:14:05.8431313Z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d6c01a5a-9a20-4117-9e13-c2a0d720a63f</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